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10"/>
  </p:notesMasterIdLst>
  <p:handoutMasterIdLst>
    <p:handoutMasterId r:id="rId11"/>
  </p:handoutMasterIdLst>
  <p:sldIdLst>
    <p:sldId id="264" r:id="rId3"/>
    <p:sldId id="265" r:id="rId4"/>
    <p:sldId id="266" r:id="rId5"/>
    <p:sldId id="267" r:id="rId6"/>
    <p:sldId id="268" r:id="rId7"/>
    <p:sldId id="271" r:id="rId8"/>
    <p:sldId id="270" r:id="rId9"/>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3" autoAdjust="0"/>
    <p:restoredTop sz="67190" autoAdjust="0"/>
  </p:normalViewPr>
  <p:slideViewPr>
    <p:cSldViewPr>
      <p:cViewPr varScale="1">
        <p:scale>
          <a:sx n="49" d="100"/>
          <a:sy n="49" d="100"/>
        </p:scale>
        <p:origin x="-191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6400" cy="496888"/>
          </a:xfrm>
          <a:prstGeom prst="rect">
            <a:avLst/>
          </a:prstGeom>
        </p:spPr>
        <p:txBody>
          <a:bodyPr vert="horz" lIns="91426" tIns="45713" rIns="91426" bIns="45713" rtlCol="0"/>
          <a:lstStyle>
            <a:lvl1pPr algn="l">
              <a:defRPr sz="1200"/>
            </a:lvl1pPr>
          </a:lstStyle>
          <a:p>
            <a:endParaRPr lang="tr-TR"/>
          </a:p>
        </p:txBody>
      </p:sp>
      <p:sp>
        <p:nvSpPr>
          <p:cNvPr id="3" name="Veri Yer Tutucusu 2"/>
          <p:cNvSpPr>
            <a:spLocks noGrp="1"/>
          </p:cNvSpPr>
          <p:nvPr>
            <p:ph type="dt" sz="quarter" idx="1"/>
          </p:nvPr>
        </p:nvSpPr>
        <p:spPr>
          <a:xfrm>
            <a:off x="3849689" y="0"/>
            <a:ext cx="2946400" cy="496888"/>
          </a:xfrm>
          <a:prstGeom prst="rect">
            <a:avLst/>
          </a:prstGeom>
        </p:spPr>
        <p:txBody>
          <a:bodyPr vert="horz" lIns="91426" tIns="45713" rIns="91426" bIns="45713" rtlCol="0"/>
          <a:lstStyle>
            <a:lvl1pPr algn="r">
              <a:defRPr sz="1200"/>
            </a:lvl1pPr>
          </a:lstStyle>
          <a:p>
            <a:fld id="{56BC69F6-7F3C-45DE-BC49-4C95E5583C6D}" type="datetimeFigureOut">
              <a:rPr lang="tr-TR" smtClean="0"/>
              <a:t>27.04.2017</a:t>
            </a:fld>
            <a:endParaRPr lang="tr-TR"/>
          </a:p>
        </p:txBody>
      </p:sp>
      <p:sp>
        <p:nvSpPr>
          <p:cNvPr id="4" name="Altbilgi Yer Tutucusu 3"/>
          <p:cNvSpPr>
            <a:spLocks noGrp="1"/>
          </p:cNvSpPr>
          <p:nvPr>
            <p:ph type="ftr" sz="quarter" idx="2"/>
          </p:nvPr>
        </p:nvSpPr>
        <p:spPr>
          <a:xfrm>
            <a:off x="1" y="9428164"/>
            <a:ext cx="2946400" cy="496887"/>
          </a:xfrm>
          <a:prstGeom prst="rect">
            <a:avLst/>
          </a:prstGeom>
        </p:spPr>
        <p:txBody>
          <a:bodyPr vert="horz" lIns="91426" tIns="45713" rIns="91426" bIns="45713"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9" y="9428164"/>
            <a:ext cx="2946400" cy="496887"/>
          </a:xfrm>
          <a:prstGeom prst="rect">
            <a:avLst/>
          </a:prstGeom>
        </p:spPr>
        <p:txBody>
          <a:bodyPr vert="horz" lIns="91426" tIns="45713" rIns="91426" bIns="45713" rtlCol="0" anchor="b"/>
          <a:lstStyle>
            <a:lvl1pPr algn="r">
              <a:defRPr sz="1200"/>
            </a:lvl1pPr>
          </a:lstStyle>
          <a:p>
            <a:fld id="{3199B188-F8B0-49FD-A735-5AD0793252E3}" type="slidenum">
              <a:rPr lang="tr-TR" smtClean="0"/>
              <a:t>‹#›</a:t>
            </a:fld>
            <a:endParaRPr lang="tr-TR"/>
          </a:p>
        </p:txBody>
      </p:sp>
    </p:spTree>
    <p:extLst>
      <p:ext uri="{BB962C8B-B14F-4D97-AF65-F5344CB8AC3E}">
        <p14:creationId xmlns:p14="http://schemas.microsoft.com/office/powerpoint/2010/main" val="41078062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6332"/>
          </a:xfrm>
          <a:prstGeom prst="rect">
            <a:avLst/>
          </a:prstGeom>
        </p:spPr>
        <p:txBody>
          <a:bodyPr vert="horz" lIns="91426" tIns="45713" rIns="91426" bIns="45713" rtlCol="0"/>
          <a:lstStyle>
            <a:lvl1pPr algn="l">
              <a:defRPr sz="1200"/>
            </a:lvl1pPr>
          </a:lstStyle>
          <a:p>
            <a:endParaRPr lang="tr-TR"/>
          </a:p>
        </p:txBody>
      </p:sp>
      <p:sp>
        <p:nvSpPr>
          <p:cNvPr id="3" name="Veri Yer Tutucusu 2"/>
          <p:cNvSpPr>
            <a:spLocks noGrp="1"/>
          </p:cNvSpPr>
          <p:nvPr>
            <p:ph type="dt" idx="1"/>
          </p:nvPr>
        </p:nvSpPr>
        <p:spPr>
          <a:xfrm>
            <a:off x="3850444" y="0"/>
            <a:ext cx="2945659" cy="496332"/>
          </a:xfrm>
          <a:prstGeom prst="rect">
            <a:avLst/>
          </a:prstGeom>
        </p:spPr>
        <p:txBody>
          <a:bodyPr vert="horz" lIns="91426" tIns="45713" rIns="91426" bIns="45713" rtlCol="0"/>
          <a:lstStyle>
            <a:lvl1pPr algn="r">
              <a:defRPr sz="1200"/>
            </a:lvl1pPr>
          </a:lstStyle>
          <a:p>
            <a:fld id="{CD66DB8D-F4D7-437B-968C-80E5855EA703}" type="datetimeFigureOut">
              <a:rPr lang="tr-TR" smtClean="0"/>
              <a:t>27.04.2017</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6" tIns="45713" rIns="91426" bIns="45713" rtlCol="0" anchor="ctr"/>
          <a:lstStyle/>
          <a:p>
            <a:endParaRPr lang="tr-TR"/>
          </a:p>
        </p:txBody>
      </p:sp>
      <p:sp>
        <p:nvSpPr>
          <p:cNvPr id="5" name="Not Yer Tutucusu 4"/>
          <p:cNvSpPr>
            <a:spLocks noGrp="1"/>
          </p:cNvSpPr>
          <p:nvPr>
            <p:ph type="body" sz="quarter" idx="3"/>
          </p:nvPr>
        </p:nvSpPr>
        <p:spPr>
          <a:xfrm>
            <a:off x="679768" y="4715154"/>
            <a:ext cx="5438140" cy="4466987"/>
          </a:xfrm>
          <a:prstGeom prst="rect">
            <a:avLst/>
          </a:prstGeom>
        </p:spPr>
        <p:txBody>
          <a:bodyPr vert="horz" lIns="91426" tIns="45713" rIns="91426" bIns="45713"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1" y="9428583"/>
            <a:ext cx="2945659" cy="496332"/>
          </a:xfrm>
          <a:prstGeom prst="rect">
            <a:avLst/>
          </a:prstGeom>
        </p:spPr>
        <p:txBody>
          <a:bodyPr vert="horz" lIns="91426" tIns="45713" rIns="91426" bIns="45713"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4" y="9428583"/>
            <a:ext cx="2945659" cy="496332"/>
          </a:xfrm>
          <a:prstGeom prst="rect">
            <a:avLst/>
          </a:prstGeom>
        </p:spPr>
        <p:txBody>
          <a:bodyPr vert="horz" lIns="91426" tIns="45713" rIns="91426" bIns="45713" rtlCol="0" anchor="b"/>
          <a:lstStyle>
            <a:lvl1pPr algn="r">
              <a:defRPr sz="1200"/>
            </a:lvl1pPr>
          </a:lstStyle>
          <a:p>
            <a:fld id="{2DC57D84-88CC-4C9C-A7B4-84E12E263068}" type="slidenum">
              <a:rPr lang="tr-TR" smtClean="0"/>
              <a:t>‹#›</a:t>
            </a:fld>
            <a:endParaRPr lang="tr-TR"/>
          </a:p>
        </p:txBody>
      </p:sp>
    </p:spTree>
    <p:extLst>
      <p:ext uri="{BB962C8B-B14F-4D97-AF65-F5344CB8AC3E}">
        <p14:creationId xmlns:p14="http://schemas.microsoft.com/office/powerpoint/2010/main" val="1119962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ea typeface="ＭＳ Ｐゴシック" pitchFamily="34" charset="-128"/>
            </a:endParaRPr>
          </a:p>
        </p:txBody>
      </p:sp>
      <p:sp>
        <p:nvSpPr>
          <p:cNvPr id="34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rgbClr val="000066"/>
                </a:solidFill>
                <a:latin typeface="Times New Roman" pitchFamily="18" charset="0"/>
                <a:ea typeface="ＭＳ Ｐゴシック" pitchFamily="34" charset="-128"/>
              </a:defRPr>
            </a:lvl1pPr>
            <a:lvl2pPr marL="742835" indent="-285706">
              <a:defRPr sz="3200" b="1">
                <a:solidFill>
                  <a:srgbClr val="000066"/>
                </a:solidFill>
                <a:latin typeface="Times New Roman" pitchFamily="18" charset="0"/>
                <a:ea typeface="ＭＳ Ｐゴシック" pitchFamily="34" charset="-128"/>
              </a:defRPr>
            </a:lvl2pPr>
            <a:lvl3pPr marL="1142824" indent="-228564">
              <a:defRPr sz="3200" b="1">
                <a:solidFill>
                  <a:srgbClr val="000066"/>
                </a:solidFill>
                <a:latin typeface="Times New Roman" pitchFamily="18" charset="0"/>
                <a:ea typeface="ＭＳ Ｐゴシック" pitchFamily="34" charset="-128"/>
              </a:defRPr>
            </a:lvl3pPr>
            <a:lvl4pPr marL="1599954" indent="-228564">
              <a:defRPr sz="3200" b="1">
                <a:solidFill>
                  <a:srgbClr val="000066"/>
                </a:solidFill>
                <a:latin typeface="Times New Roman" pitchFamily="18" charset="0"/>
                <a:ea typeface="ＭＳ Ｐゴシック" pitchFamily="34" charset="-128"/>
              </a:defRPr>
            </a:lvl4pPr>
            <a:lvl5pPr marL="2057083" indent="-228564">
              <a:defRPr sz="3200" b="1">
                <a:solidFill>
                  <a:srgbClr val="000066"/>
                </a:solidFill>
                <a:latin typeface="Times New Roman" pitchFamily="18" charset="0"/>
                <a:ea typeface="ＭＳ Ｐゴシック" pitchFamily="34" charset="-128"/>
              </a:defRPr>
            </a:lvl5pPr>
            <a:lvl6pPr marL="2514213"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6pPr>
            <a:lvl7pPr marL="2971343"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7pPr>
            <a:lvl8pPr marL="3428471"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8pPr>
            <a:lvl9pPr marL="3885601"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9pPr>
          </a:lstStyle>
          <a:p>
            <a:fld id="{7D398367-4013-498A-A4EC-77CF3390F126}" type="slidenum">
              <a:rPr lang="en-US" altLang="tr-TR" sz="1200"/>
              <a:pPr/>
              <a:t>1</a:t>
            </a:fld>
            <a:endParaRPr lang="en-US" altLang="tr-TR" sz="1200"/>
          </a:p>
        </p:txBody>
      </p:sp>
    </p:spTree>
    <p:extLst>
      <p:ext uri="{BB962C8B-B14F-4D97-AF65-F5344CB8AC3E}">
        <p14:creationId xmlns:p14="http://schemas.microsoft.com/office/powerpoint/2010/main" val="723894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dirty="0" smtClean="0">
                <a:ea typeface="ＭＳ Ｐゴシック" pitchFamily="34" charset="-128"/>
              </a:rPr>
              <a:t>Kısaca Kurumumuzdan</a:t>
            </a:r>
            <a:r>
              <a:rPr lang="tr-TR" altLang="tr-TR" baseline="0" dirty="0" smtClean="0">
                <a:ea typeface="ＭＳ Ｐゴシック" pitchFamily="34" charset="-128"/>
              </a:rPr>
              <a:t> bahseden bir giriş yapayım diye düşündüm. </a:t>
            </a:r>
            <a:endParaRPr lang="tr-TR" altLang="tr-TR" dirty="0" smtClean="0">
              <a:ea typeface="ＭＳ Ｐゴシック" pitchFamily="34" charset="-128"/>
            </a:endParaRPr>
          </a:p>
          <a:p>
            <a:pPr marL="172702" indent="-172702">
              <a:buFont typeface="Arial" pitchFamily="34" charset="0"/>
              <a:buChar char="•"/>
            </a:pPr>
            <a:r>
              <a:rPr lang="tr-TR" altLang="tr-TR" dirty="0" smtClean="0">
                <a:ea typeface="ＭＳ Ｐゴシック" pitchFamily="34" charset="-128"/>
              </a:rPr>
              <a:t>Kurumumuz İş ve İşçi Bulma</a:t>
            </a:r>
            <a:r>
              <a:rPr lang="tr-TR" altLang="tr-TR" baseline="0" dirty="0" smtClean="0">
                <a:ea typeface="ＭＳ Ｐゴシック" pitchFamily="34" charset="-128"/>
              </a:rPr>
              <a:t> Kurumu olarak 1946 yılında kurulmuştur.</a:t>
            </a:r>
          </a:p>
          <a:p>
            <a:pPr marL="172702" indent="-172702">
              <a:buFont typeface="Arial" pitchFamily="34" charset="0"/>
              <a:buChar char="•"/>
            </a:pPr>
            <a:r>
              <a:rPr lang="tr-TR" altLang="tr-TR" baseline="0" dirty="0" smtClean="0">
                <a:ea typeface="ＭＳ Ｐゴシック" pitchFamily="34" charset="-128"/>
              </a:rPr>
              <a:t>2003 yılında ise büyük bir yapısal değişim geçirerek aktif ve pasif işgücü politikalarını politika araçları arasına ekleyerek modern Kamu İstihdam Kurumu fonksiyonlarını bünyesinde toplamıştır. </a:t>
            </a:r>
          </a:p>
          <a:p>
            <a:pPr marL="172702" indent="-172702">
              <a:buFont typeface="Arial" pitchFamily="34" charset="0"/>
              <a:buChar char="•"/>
            </a:pPr>
            <a:r>
              <a:rPr lang="tr-TR" altLang="tr-TR" baseline="0" dirty="0" smtClean="0">
                <a:ea typeface="ＭＳ Ｐゴシック" pitchFamily="34" charset="-128"/>
              </a:rPr>
              <a:t>2011 yılında personel sayımız iki katından daha fazla artırılarak özellikle </a:t>
            </a:r>
            <a:r>
              <a:rPr lang="tr-TR" altLang="tr-TR" baseline="0" dirty="0" err="1" smtClean="0">
                <a:ea typeface="ＭＳ Ｐゴシック" pitchFamily="34" charset="-128"/>
              </a:rPr>
              <a:t>İMD’ler</a:t>
            </a:r>
            <a:r>
              <a:rPr lang="tr-TR" altLang="tr-TR" baseline="0" dirty="0" smtClean="0">
                <a:ea typeface="ＭＳ Ｐゴシック" pitchFamily="34" charset="-128"/>
              </a:rPr>
              <a:t> aracılığıyla yerel düzeyde halka sunulan hizmetlerin kalitesinde önemli bir artış sağlanmıştır. </a:t>
            </a:r>
          </a:p>
          <a:p>
            <a:pPr marL="172702" indent="-172702">
              <a:buFont typeface="Arial" pitchFamily="34" charset="0"/>
              <a:buChar char="•"/>
            </a:pPr>
            <a:r>
              <a:rPr lang="tr-TR" altLang="tr-TR" baseline="0" dirty="0" smtClean="0">
                <a:ea typeface="ＭＳ Ｐゴシック" pitchFamily="34" charset="-128"/>
              </a:rPr>
              <a:t>Kurumumuz tüm bunlarla birlikte kuruluş içinde yetersiz olduğu düşünülen bilgi ve deneyim paylaşımını artırmak amacıyla 2015 yılında Dünya Kamu İstihdam Kurumları Birliği’nin Başkanlığı’na adaylığını koymuş ve İstanbul’da yapılan Genel Kurul’da Başkanlığa seçilmiştir.</a:t>
            </a:r>
          </a:p>
          <a:p>
            <a:pPr marL="171423" indent="-171423">
              <a:buFont typeface="Arial" pitchFamily="34" charset="0"/>
              <a:buChar char="•"/>
            </a:pPr>
            <a:endParaRPr lang="tr-TR" altLang="tr-TR" baseline="0" dirty="0" smtClean="0">
              <a:ea typeface="ＭＳ Ｐゴシック" pitchFamily="34" charset="-128"/>
            </a:endParaRPr>
          </a:p>
        </p:txBody>
      </p:sp>
      <p:sp>
        <p:nvSpPr>
          <p:cNvPr id="3584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rgbClr val="000066"/>
                </a:solidFill>
                <a:latin typeface="Times New Roman" pitchFamily="18" charset="0"/>
                <a:ea typeface="ＭＳ Ｐゴシック" pitchFamily="34" charset="-128"/>
              </a:defRPr>
            </a:lvl1pPr>
            <a:lvl2pPr marL="742835" indent="-285706">
              <a:defRPr sz="3200" b="1">
                <a:solidFill>
                  <a:srgbClr val="000066"/>
                </a:solidFill>
                <a:latin typeface="Times New Roman" pitchFamily="18" charset="0"/>
                <a:ea typeface="ＭＳ Ｐゴシック" pitchFamily="34" charset="-128"/>
              </a:defRPr>
            </a:lvl2pPr>
            <a:lvl3pPr marL="1142824" indent="-228564">
              <a:defRPr sz="3200" b="1">
                <a:solidFill>
                  <a:srgbClr val="000066"/>
                </a:solidFill>
                <a:latin typeface="Times New Roman" pitchFamily="18" charset="0"/>
                <a:ea typeface="ＭＳ Ｐゴシック" pitchFamily="34" charset="-128"/>
              </a:defRPr>
            </a:lvl3pPr>
            <a:lvl4pPr marL="1599954" indent="-228564">
              <a:defRPr sz="3200" b="1">
                <a:solidFill>
                  <a:srgbClr val="000066"/>
                </a:solidFill>
                <a:latin typeface="Times New Roman" pitchFamily="18" charset="0"/>
                <a:ea typeface="ＭＳ Ｐゴシック" pitchFamily="34" charset="-128"/>
              </a:defRPr>
            </a:lvl4pPr>
            <a:lvl5pPr marL="2057083" indent="-228564">
              <a:defRPr sz="3200" b="1">
                <a:solidFill>
                  <a:srgbClr val="000066"/>
                </a:solidFill>
                <a:latin typeface="Times New Roman" pitchFamily="18" charset="0"/>
                <a:ea typeface="ＭＳ Ｐゴシック" pitchFamily="34" charset="-128"/>
              </a:defRPr>
            </a:lvl5pPr>
            <a:lvl6pPr marL="2514213"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6pPr>
            <a:lvl7pPr marL="2971343"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7pPr>
            <a:lvl8pPr marL="3428471"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8pPr>
            <a:lvl9pPr marL="3885601"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9pPr>
          </a:lstStyle>
          <a:p>
            <a:fld id="{AEF50758-4FB4-49E9-8EF4-E49901B6043D}" type="slidenum">
              <a:rPr lang="en-US" altLang="tr-TR" sz="1200"/>
              <a:pPr/>
              <a:t>2</a:t>
            </a:fld>
            <a:endParaRPr lang="en-US" altLang="tr-TR" sz="1200"/>
          </a:p>
        </p:txBody>
      </p:sp>
    </p:spTree>
    <p:extLst>
      <p:ext uri="{BB962C8B-B14F-4D97-AF65-F5344CB8AC3E}">
        <p14:creationId xmlns:p14="http://schemas.microsoft.com/office/powerpoint/2010/main" val="260706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172702" indent="-172702" algn="just" defTabSz="921075">
              <a:buFont typeface="Arial" pitchFamily="34" charset="0"/>
              <a:buChar char="•"/>
              <a:defRPr/>
            </a:pPr>
            <a:r>
              <a:rPr lang="tr-TR" b="1" dirty="0"/>
              <a:t>Ülkemizde Suriyeli sığınmacılara geçici koruma statüsü verilmiştir. İŞKUR hizmetlerinden yararlanabilmeleri için ise 6 aylık GK süresini doldurmuş olmaları gerekmektedir.</a:t>
            </a:r>
          </a:p>
          <a:p>
            <a:pPr algn="just"/>
            <a:r>
              <a:rPr lang="tr-TR" dirty="0"/>
              <a:t>Irkı, dini, tabiiyeti, belli bir toplumsal gruba mensubiyeti veya siyasi düşüncelerinden dolayı zulme uğrayacağından haklı sebeplerle korktuğu için vatandaşı olduğu ülkenin dışında bulunma ve bu ülkenin korumasından faydalanamayan kişiler uluslararası korumadan faydalanır.</a:t>
            </a:r>
          </a:p>
          <a:p>
            <a:pPr algn="just"/>
            <a:endParaRPr lang="tr-TR" dirty="0"/>
          </a:p>
          <a:p>
            <a:pPr algn="just"/>
            <a:r>
              <a:rPr lang="tr-TR" dirty="0"/>
              <a:t>Türkiye, 1951 Mültecilerin Hukuki Statüsüne İlişkin Cenevre Sözleşmesini «coğrafi kısıtlama» koşulu ile imzalamış ve böylece sadece Avrupa’dan gelebilecek sığınmacılara ‘mülteci’ statüsü tanımıştır. Dolayısıyla, kendi ulusal mevzuatımızda yer aldığı şekliyle, zorunlu göçle gelen yabancılara aşağıdaki dört kategorideki statülerden biri tanınmaktadır.</a:t>
            </a:r>
          </a:p>
          <a:p>
            <a:pPr algn="just"/>
            <a:endParaRPr lang="tr-TR" dirty="0"/>
          </a:p>
          <a:p>
            <a:pPr algn="just"/>
            <a:r>
              <a:rPr lang="tr-TR" dirty="0"/>
              <a:t>‘</a:t>
            </a:r>
            <a:r>
              <a:rPr lang="es-ES" u="sng" dirty="0"/>
              <a:t>Yabancılar </a:t>
            </a:r>
            <a:r>
              <a:rPr lang="tr-TR" u="sng" dirty="0"/>
              <a:t>v</a:t>
            </a:r>
            <a:r>
              <a:rPr lang="es-ES" u="sng" dirty="0"/>
              <a:t>e</a:t>
            </a:r>
            <a:r>
              <a:rPr lang="tr-TR" u="sng" dirty="0"/>
              <a:t> </a:t>
            </a:r>
            <a:r>
              <a:rPr lang="es-ES" u="sng" dirty="0"/>
              <a:t>Uluslararası Koruma</a:t>
            </a:r>
            <a:r>
              <a:rPr lang="tr-TR" u="sng" dirty="0"/>
              <a:t> </a:t>
            </a:r>
            <a:r>
              <a:rPr lang="es-ES" u="sng" dirty="0"/>
              <a:t>Kanunu</a:t>
            </a:r>
            <a:r>
              <a:rPr lang="tr-TR" dirty="0"/>
              <a:t>’</a:t>
            </a:r>
            <a:r>
              <a:rPr lang="tr-TR" dirty="0" err="1"/>
              <a:t>na</a:t>
            </a:r>
            <a:r>
              <a:rPr lang="tr-TR" dirty="0"/>
              <a:t> Göre Uluslararası Koruma Türleri:</a:t>
            </a:r>
          </a:p>
          <a:p>
            <a:pPr algn="just"/>
            <a:r>
              <a:rPr lang="tr-TR" sz="1100" dirty="0"/>
              <a:t>Mülteci</a:t>
            </a:r>
          </a:p>
          <a:p>
            <a:pPr algn="just"/>
            <a:r>
              <a:rPr lang="tr-TR" sz="1100" dirty="0"/>
              <a:t>Şartlı mülteci</a:t>
            </a:r>
          </a:p>
          <a:p>
            <a:pPr algn="just"/>
            <a:r>
              <a:rPr lang="tr-TR" sz="1100" dirty="0"/>
              <a:t>İkincil koruma</a:t>
            </a:r>
          </a:p>
          <a:p>
            <a:pPr algn="just"/>
            <a:r>
              <a:rPr lang="tr-TR" sz="1100" i="1" u="sng" dirty="0"/>
              <a:t>Geçici koruma</a:t>
            </a:r>
            <a:endParaRPr lang="tr-TR" i="1" u="sng" dirty="0"/>
          </a:p>
          <a:p>
            <a:pPr marL="172702" indent="-172702" algn="just">
              <a:buFont typeface="Arial" pitchFamily="34" charset="0"/>
              <a:buChar char="•"/>
            </a:pPr>
            <a:endParaRPr lang="tr-TR" dirty="0"/>
          </a:p>
          <a:p>
            <a:pPr marL="172702" indent="-172702">
              <a:buFont typeface="Arial" pitchFamily="34" charset="0"/>
              <a:buChar char="•"/>
            </a:pPr>
            <a:r>
              <a:rPr lang="tr-TR" b="1" dirty="0"/>
              <a:t>Kabaca ve çok da güncel olmayan verilerle (2016 Mart) Dünya da 6 milyon Suriyeli sığınmacı bulunmaktadır.</a:t>
            </a:r>
          </a:p>
          <a:p>
            <a:pPr marL="172702" indent="-172702" algn="just">
              <a:buFont typeface="Arial" pitchFamily="34" charset="0"/>
              <a:buChar char="•"/>
            </a:pPr>
            <a:r>
              <a:rPr lang="tr-TR" b="1" dirty="0"/>
              <a:t>Türkiye’de ise yaklaşık 3 milyon yani toplam sığınmacı sayısının en az yarısı kadar sığınmacı bulunmaktadır.</a:t>
            </a:r>
          </a:p>
          <a:p>
            <a:pPr marL="172702" indent="-172702" algn="just">
              <a:buFont typeface="Arial" pitchFamily="34" charset="0"/>
              <a:buChar char="•"/>
            </a:pPr>
            <a:r>
              <a:rPr lang="tr-TR" b="1" dirty="0"/>
              <a:t>Türkiye’deki sığınmacıların %54’ü çalışma çağında olup bu sayı ise Türk işgücünün (30  milyon 535 bin (2016)) yaklaşık %5’ine tekabül etmektedir. Bu arada ülkemizdeki işsizlik oranı ise %10,9’dir (2016).</a:t>
            </a:r>
          </a:p>
          <a:p>
            <a:pPr marL="172702" indent="-172702" algn="just">
              <a:buFont typeface="Arial" pitchFamily="34" charset="0"/>
              <a:buChar char="•"/>
            </a:pPr>
            <a:endParaRPr lang="tr-TR" dirty="0"/>
          </a:p>
          <a:p>
            <a:endParaRPr lang="tr-TR" dirty="0" smtClean="0"/>
          </a:p>
        </p:txBody>
      </p:sp>
      <p:sp>
        <p:nvSpPr>
          <p:cNvPr id="4" name="Slayt Numarası Yer Tutucusu 3"/>
          <p:cNvSpPr>
            <a:spLocks noGrp="1"/>
          </p:cNvSpPr>
          <p:nvPr>
            <p:ph type="sldNum" sz="quarter" idx="10"/>
          </p:nvPr>
        </p:nvSpPr>
        <p:spPr/>
        <p:txBody>
          <a:bodyPr/>
          <a:lstStyle/>
          <a:p>
            <a:fld id="{EA0C2F4E-8AE1-43C9-B08E-BA41A8434754}" type="slidenum">
              <a:rPr lang="tr-TR" smtClean="0"/>
              <a:t>3</a:t>
            </a:fld>
            <a:endParaRPr lang="tr-TR"/>
          </a:p>
        </p:txBody>
      </p:sp>
    </p:spTree>
    <p:extLst>
      <p:ext uri="{BB962C8B-B14F-4D97-AF65-F5344CB8AC3E}">
        <p14:creationId xmlns:p14="http://schemas.microsoft.com/office/powerpoint/2010/main" val="2765149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2702" indent="-172702" algn="just" defTabSz="921075">
              <a:buFont typeface="Arial" pitchFamily="34" charset="0"/>
              <a:buChar char="•"/>
              <a:defRPr/>
            </a:pPr>
            <a:r>
              <a:rPr lang="tr-TR" altLang="tr-TR" b="1" dirty="0">
                <a:latin typeface="Times New Roman" pitchFamily="18" charset="0"/>
                <a:ea typeface="ＭＳ Ｐゴシック" pitchFamily="34" charset="-128"/>
                <a:cs typeface="Times New Roman" pitchFamily="18" charset="0"/>
              </a:rPr>
              <a:t>Geçici Koruma Altındaki Suriyelilere Yönelik (GKSS) yönelik olarak İŞKUR tarafından yürütülmüş olan Faaliyetler öncelikle Başbakanlık tarafından koordine edilen çalışmalar doğrultusunda Ekonomi ve İşgücü Koordinasyon Grubu çerçevesinde gerçekleştirilmiştir. Bu grup tarafından hazırlanan eylem planı ise kendisine bazı temel hedefler belirlenmiştir. Bu hedefler ise şunlardan oluşmuştur; </a:t>
            </a:r>
          </a:p>
          <a:p>
            <a:pPr marL="633239" lvl="1" indent="-172702" algn="just" defTabSz="921075">
              <a:buFont typeface="Wingdings" pitchFamily="2" charset="2"/>
              <a:buChar char="§"/>
              <a:defRPr/>
            </a:pPr>
            <a:r>
              <a:rPr lang="tr-TR" u="sng" dirty="0"/>
              <a:t>HEDEF 1:</a:t>
            </a:r>
            <a:r>
              <a:rPr lang="tr-TR" dirty="0"/>
              <a:t> </a:t>
            </a:r>
            <a:r>
              <a:rPr lang="tr-TR" dirty="0" err="1"/>
              <a:t>GKSS’lere</a:t>
            </a:r>
            <a:r>
              <a:rPr lang="tr-TR" dirty="0"/>
              <a:t> yönelik işgücü piyasası ihtiyaçları çerçevesinde mesleki eğitim ve dil eğitimlerinin verilmesi.</a:t>
            </a:r>
          </a:p>
          <a:p>
            <a:pPr marL="633239" lvl="1" indent="-172702" algn="just" defTabSz="921075">
              <a:buFont typeface="Wingdings" pitchFamily="2" charset="2"/>
              <a:buChar char="§"/>
              <a:defRPr/>
            </a:pPr>
            <a:r>
              <a:rPr lang="tr-TR" u="sng" dirty="0"/>
              <a:t>HEDEF 2:</a:t>
            </a:r>
            <a:r>
              <a:rPr lang="tr-TR" dirty="0"/>
              <a:t> </a:t>
            </a:r>
            <a:r>
              <a:rPr lang="tr-TR" dirty="0" err="1"/>
              <a:t>GKSS’lere</a:t>
            </a:r>
            <a:r>
              <a:rPr lang="tr-TR" dirty="0"/>
              <a:t> yönelik girişimcilik mekanizmalarının geliştirilmesi. </a:t>
            </a:r>
          </a:p>
          <a:p>
            <a:pPr marL="633239" lvl="1" indent="-172702" algn="just" defTabSz="921075">
              <a:buFont typeface="Wingdings" pitchFamily="2" charset="2"/>
              <a:buChar char="§"/>
              <a:defRPr/>
            </a:pPr>
            <a:r>
              <a:rPr lang="tr-TR" dirty="0"/>
              <a:t>HEDEF 3: </a:t>
            </a:r>
            <a:r>
              <a:rPr lang="tr-TR" dirty="0" err="1"/>
              <a:t>GKSS’lere</a:t>
            </a:r>
            <a:r>
              <a:rPr lang="tr-TR" dirty="0"/>
              <a:t> özellikle istihdam alanında hizmet veren/verebilecek olan kurum-kuruluşların hizmet kapasitesinin artırılması.</a:t>
            </a:r>
          </a:p>
          <a:p>
            <a:pPr marL="633239" lvl="1" indent="-172702" algn="just" defTabSz="921075">
              <a:buFont typeface="Wingdings" pitchFamily="2" charset="2"/>
              <a:buChar char="§"/>
              <a:defRPr/>
            </a:pPr>
            <a:r>
              <a:rPr lang="tr-TR" u="sng" dirty="0"/>
              <a:t>HEDEF 4:</a:t>
            </a:r>
            <a:r>
              <a:rPr lang="tr-TR" dirty="0"/>
              <a:t> </a:t>
            </a:r>
            <a:r>
              <a:rPr lang="tr-TR" dirty="0" err="1"/>
              <a:t>GKSS’lere</a:t>
            </a:r>
            <a:r>
              <a:rPr lang="tr-TR" dirty="0"/>
              <a:t> sunulan hizmetlere ve </a:t>
            </a:r>
            <a:r>
              <a:rPr lang="tr-TR" dirty="0" err="1"/>
              <a:t>kayıtdışı</a:t>
            </a:r>
            <a:r>
              <a:rPr lang="tr-TR" dirty="0"/>
              <a:t> istihdamın engellenmesine ilişkin farkındalığın artırılmasına yönelik çalışmaların yapılması.</a:t>
            </a:r>
          </a:p>
          <a:p>
            <a:pPr marL="633239" lvl="1" indent="-172702" algn="just" defTabSz="921075">
              <a:buFont typeface="Wingdings" pitchFamily="2" charset="2"/>
              <a:buChar char="§"/>
              <a:defRPr/>
            </a:pPr>
            <a:r>
              <a:rPr lang="tr-TR" u="sng" dirty="0"/>
              <a:t>HEDEF 5:</a:t>
            </a:r>
            <a:r>
              <a:rPr lang="tr-TR" dirty="0"/>
              <a:t> </a:t>
            </a:r>
            <a:r>
              <a:rPr lang="tr-TR" dirty="0" err="1"/>
              <a:t>GKSS’lerin</a:t>
            </a:r>
            <a:r>
              <a:rPr lang="tr-TR" dirty="0"/>
              <a:t> işgücü piyasasına katılımının sağlanması.</a:t>
            </a:r>
          </a:p>
          <a:p>
            <a:pPr algn="just" defTabSz="921075">
              <a:defRPr/>
            </a:pPr>
            <a:r>
              <a:rPr lang="tr-TR" b="1" dirty="0"/>
              <a:t>Geçici Koruma yönetmeliği 22/10/2014 tarihli 29153 sayılı Resmi </a:t>
            </a:r>
            <a:r>
              <a:rPr lang="tr-TR" b="1" dirty="0" err="1"/>
              <a:t>Gazete’de</a:t>
            </a:r>
            <a:r>
              <a:rPr lang="tr-TR" b="1" dirty="0"/>
              <a:t> yayımlanarak yürürlüğe girmiştir. Yönetmeliğin “Geçici Korunanlara Sağlanacak Hizmetler” başlıklı altıncı bölümünün “Hizmetler” başlıklı 26’inci maddesinde; “Bu Yönetmelik kapsamında ilgili bakanlıklar ile kamu kurum ve kuruluşları tarafından verilen hizmetler Başbakanlık Afet ve Acil Durum Yönetimi Başkanlığı (AFAD) koordinasyonunda yürütülmeye başlanmıştır. </a:t>
            </a:r>
            <a:r>
              <a:rPr lang="tr-TR" altLang="tr-TR" b="1" dirty="0">
                <a:latin typeface="Times New Roman" pitchFamily="18" charset="0"/>
                <a:ea typeface="ＭＳ Ｐゴシック" pitchFamily="34" charset="-128"/>
                <a:cs typeface="Times New Roman" pitchFamily="18" charset="0"/>
              </a:rPr>
              <a:t>AFAD devam eden süreçte etkili ve kapsamlı bir izleme süreci yürütmektedir. Yürütülen faaliyetler bağlamında Sığınmacı Mali İmkanı çerçevesinde sektör bazlı olarak bu alandaki Tüm ülke politikaları izlenmektedir. </a:t>
            </a:r>
            <a:endParaRPr lang="tr-TR" dirty="0"/>
          </a:p>
          <a:p>
            <a:pPr marL="172702" indent="-172702" algn="just" defTabSz="921075">
              <a:buFont typeface="Arial" pitchFamily="34" charset="0"/>
              <a:buChar char="•"/>
              <a:defRPr/>
            </a:pPr>
            <a:r>
              <a:rPr lang="tr-TR" altLang="tr-TR" b="1" dirty="0" err="1">
                <a:latin typeface="Times New Roman" pitchFamily="18" charset="0"/>
                <a:ea typeface="ＭＳ Ｐゴシック" pitchFamily="34" charset="-128"/>
                <a:cs typeface="Times New Roman" pitchFamily="18" charset="0"/>
              </a:rPr>
              <a:t>GKSS’ye</a:t>
            </a:r>
            <a:r>
              <a:rPr lang="tr-TR" altLang="tr-TR" b="1" dirty="0">
                <a:latin typeface="Times New Roman" pitchFamily="18" charset="0"/>
                <a:ea typeface="ＭＳ Ｐゴシック" pitchFamily="34" charset="-128"/>
                <a:cs typeface="Times New Roman" pitchFamily="18" charset="0"/>
              </a:rPr>
              <a:t> daha iyi hizmet vermek ve bu hizmetin kapsamını genişletmek amacıyla Kurum  mevzuatımızda bir takım değişikliklere gidilmiştir. Bunlara bir sonraki slaytta daha detaylı olarak değineceğim.</a:t>
            </a:r>
          </a:p>
          <a:p>
            <a:pPr marL="172702" indent="-172702" algn="just" defTabSz="921075">
              <a:buFont typeface="Arial" pitchFamily="34" charset="0"/>
              <a:buChar char="•"/>
              <a:defRPr/>
            </a:pPr>
            <a:r>
              <a:rPr lang="tr-TR" altLang="tr-TR" b="1" dirty="0">
                <a:latin typeface="Times New Roman" pitchFamily="18" charset="0"/>
                <a:ea typeface="ＭＳ Ｐゴシック" pitchFamily="34" charset="-128"/>
                <a:cs typeface="Times New Roman" pitchFamily="18" charset="0"/>
              </a:rPr>
              <a:t>Kurumumuz ve </a:t>
            </a:r>
            <a:r>
              <a:rPr lang="tr-TR" b="1" dirty="0"/>
              <a:t>Göç İdaresi Genel Müdürlüğü ile 07.12.2015 tarihinde imzalanan Protokol ile geçici koruma kapsamındaki kişilerin istihdama yönelik olarak daha ayrıntılı bir şekilde bilgilerini temin etmek mümkün hale gelmiştir. Fakat protokol sonucu amaçlanan faaliyetlerin işlevsel hale getirilmesi için çalışmalar son aşamaya getirilmiş olup, u bağlamda </a:t>
            </a:r>
            <a:r>
              <a:rPr lang="tr-TR" b="1" dirty="0" err="1"/>
              <a:t>GKSS’ye</a:t>
            </a:r>
            <a:r>
              <a:rPr lang="tr-TR" b="1" dirty="0"/>
              <a:t> yönelik Kurumsal istatistikler net bir şekilde  kısa süre içerisinde elde edilmesi mümkün hale gelecektir.</a:t>
            </a:r>
            <a:endParaRPr lang="tr-TR" altLang="tr-TR" b="1" dirty="0">
              <a:latin typeface="Times New Roman" pitchFamily="18" charset="0"/>
              <a:ea typeface="ＭＳ Ｐゴシック" pitchFamily="34" charset="-128"/>
              <a:cs typeface="Times New Roman" pitchFamily="18" charset="0"/>
            </a:endParaRPr>
          </a:p>
          <a:p>
            <a:pPr marL="172702" indent="-172702" algn="just" defTabSz="921075">
              <a:buFont typeface="Arial" pitchFamily="34" charset="0"/>
              <a:buChar char="•"/>
              <a:defRPr/>
            </a:pPr>
            <a:r>
              <a:rPr lang="tr-TR" altLang="tr-TR" b="1" dirty="0">
                <a:latin typeface="Times New Roman" pitchFamily="18" charset="0"/>
                <a:ea typeface="ＭＳ Ｐゴシック" pitchFamily="34" charset="-128"/>
                <a:cs typeface="Times New Roman" pitchFamily="18" charset="0"/>
              </a:rPr>
              <a:t>Uluslararası Kuruluşlarla </a:t>
            </a:r>
            <a:r>
              <a:rPr lang="tr-TR" altLang="tr-TR" b="1" dirty="0" err="1">
                <a:latin typeface="Times New Roman" pitchFamily="18" charset="0"/>
                <a:ea typeface="ＭＳ Ｐゴシック" pitchFamily="34" charset="-128"/>
                <a:cs typeface="Times New Roman" pitchFamily="18" charset="0"/>
              </a:rPr>
              <a:t>GKSS’ye</a:t>
            </a:r>
            <a:r>
              <a:rPr lang="tr-TR" altLang="tr-TR" b="1" dirty="0">
                <a:latin typeface="Times New Roman" pitchFamily="18" charset="0"/>
                <a:ea typeface="ＭＳ Ｐゴシック" pitchFamily="34" charset="-128"/>
                <a:cs typeface="Times New Roman" pitchFamily="18" charset="0"/>
              </a:rPr>
              <a:t> yönelik olarak onların işgücü piyasasına katılımını sağlamak ve mağduriyetlerine azaltmak üzere hizmetler sağlamak ve mültecilere yönelik olarak Kurumumuzun hizmet sunma kapasitesini artırmaya yönelik çalışmalar yürütülmektedir.  </a:t>
            </a:r>
            <a:r>
              <a:rPr lang="tr-TR" altLang="tr-TR" b="1" dirty="0" err="1">
                <a:latin typeface="Times New Roman" pitchFamily="18" charset="0"/>
                <a:ea typeface="ＭＳ Ｐゴシック" pitchFamily="34" charset="-128"/>
                <a:cs typeface="Times New Roman" pitchFamily="18" charset="0"/>
              </a:rPr>
              <a:t>GKSS’lerin</a:t>
            </a:r>
            <a:r>
              <a:rPr lang="tr-TR" altLang="tr-TR" b="1" dirty="0">
                <a:latin typeface="Times New Roman" pitchFamily="18" charset="0"/>
                <a:ea typeface="ＭＳ Ｐゴシック" pitchFamily="34" charset="-128"/>
                <a:cs typeface="Times New Roman" pitchFamily="18" charset="0"/>
              </a:rPr>
              <a:t> ülkemizdeki konumunun geçicilikten kalıcılığa doğru yöneldiği bir bakış açısıyla çalışmalarımıza yön verilmektedir.  </a:t>
            </a:r>
          </a:p>
          <a:p>
            <a:endParaRPr lang="tr-TR" dirty="0"/>
          </a:p>
          <a:p>
            <a:r>
              <a:rPr lang="tr-TR" dirty="0"/>
              <a:t>Bu çerçevede gerçekleşen görüşmelerde Uluslararası fon kaynakları ile Suriyeli nüfusun işgücü piyasalarımıza entegrasyonu amacıyla çeşitli projelere dair hazırlık görüşmeleri sürdürülmektedir: </a:t>
            </a:r>
          </a:p>
          <a:p>
            <a:r>
              <a:rPr lang="tr-TR" dirty="0"/>
              <a:t> </a:t>
            </a:r>
          </a:p>
          <a:p>
            <a:r>
              <a:rPr lang="tr-TR" b="1" dirty="0" err="1"/>
              <a:t>UNDP&amp;KfW</a:t>
            </a:r>
            <a:r>
              <a:rPr lang="tr-TR" dirty="0"/>
              <a:t>: Ortaklar: Projenin İŞKUR ve UNDP ortaklığında gerçekleşmesi öngörülmektedir.</a:t>
            </a:r>
          </a:p>
          <a:p>
            <a:r>
              <a:rPr lang="tr-TR" dirty="0"/>
              <a:t>Proje Bütçesi: 3.8 milyon Avrodur.</a:t>
            </a:r>
          </a:p>
          <a:p>
            <a:r>
              <a:rPr lang="tr-TR" dirty="0"/>
              <a:t>Fonu Sağlayan Kuruluş: </a:t>
            </a:r>
            <a:r>
              <a:rPr lang="tr-TR" dirty="0" err="1"/>
              <a:t>KfW</a:t>
            </a:r>
            <a:r>
              <a:rPr lang="tr-TR" dirty="0"/>
              <a:t> </a:t>
            </a:r>
          </a:p>
          <a:p>
            <a:r>
              <a:rPr lang="tr-TR" dirty="0"/>
              <a:t>Proje Süresi; 18 ay. </a:t>
            </a:r>
          </a:p>
          <a:p>
            <a:r>
              <a:rPr lang="tr-TR" dirty="0"/>
              <a:t>Temel Amaç: Suriyelilerin istihdam edilebilirliğinin artırılması ve İŞKUR’un kurumsal kapasitesinin desteklenmesi amaçlanmaktadır.</a:t>
            </a:r>
          </a:p>
          <a:p>
            <a:pPr lvl="0"/>
            <a:r>
              <a:rPr lang="tr-TR" dirty="0"/>
              <a:t>Bileşen: İŞKUR’un ihtiyaç analizi bağlamında kapasite ölçümünün yapılması </a:t>
            </a:r>
          </a:p>
          <a:p>
            <a:pPr lvl="0"/>
            <a:r>
              <a:rPr lang="tr-TR" dirty="0"/>
              <a:t>Bileşen: Pilot illerde İŞKUR’un Daha başarılı Aktif İşgücü Piyasası Politikaları İçin Desteklenmesi</a:t>
            </a:r>
          </a:p>
          <a:p>
            <a:pPr lvl="0"/>
            <a:r>
              <a:rPr lang="tr-TR" dirty="0"/>
              <a:t>Projede Son Durum; Metodolojiye son hali verilmiş olup imza aşamasına getirilmiştir. </a:t>
            </a:r>
          </a:p>
          <a:p>
            <a:r>
              <a:rPr lang="tr-TR" b="1" dirty="0"/>
              <a:t> </a:t>
            </a:r>
            <a:endParaRPr lang="tr-TR" dirty="0"/>
          </a:p>
          <a:p>
            <a:r>
              <a:rPr lang="tr-TR" b="1" dirty="0"/>
              <a:t>Dünya </a:t>
            </a:r>
            <a:r>
              <a:rPr lang="tr-TR" b="1" dirty="0" err="1"/>
              <a:t>Bankası&amp;AB</a:t>
            </a:r>
            <a:r>
              <a:rPr lang="tr-TR" b="1" dirty="0"/>
              <a:t>: </a:t>
            </a:r>
            <a:r>
              <a:rPr lang="tr-TR" dirty="0"/>
              <a:t>Ortaklar: Projenin İŞKUR Dünya :Bankası ve Bakanlığımız ortaklığında gerçekleşmesi öngörülmektedir.</a:t>
            </a:r>
          </a:p>
          <a:p>
            <a:r>
              <a:rPr lang="tr-TR" dirty="0"/>
              <a:t>Proje Bütçesi: 50 milyon Avrodur.</a:t>
            </a:r>
          </a:p>
          <a:p>
            <a:r>
              <a:rPr lang="tr-TR" dirty="0"/>
              <a:t>Fonu Sağlayan Kuruluş: AB (</a:t>
            </a:r>
            <a:r>
              <a:rPr lang="tr-TR" dirty="0" err="1"/>
              <a:t>FRiT</a:t>
            </a:r>
            <a:r>
              <a:rPr lang="tr-TR" dirty="0"/>
              <a:t>)</a:t>
            </a:r>
          </a:p>
          <a:p>
            <a:r>
              <a:rPr lang="tr-TR" dirty="0"/>
              <a:t>Temel Amaç: İŞKUR’un sunduğu aktif işgücü piyasası programlarından uygun olanların proje kapsamında fonlanması ve kurumsal kapasitenin geliştirilmesi hedeflenmektedir.</a:t>
            </a:r>
          </a:p>
          <a:p>
            <a:pPr lvl="0"/>
            <a:r>
              <a:rPr lang="tr-TR" dirty="0"/>
              <a:t>Bileşen: İŞKUR’un ve Bakanlığımızın kapasitesinin geliştirmesine yönelik çalışmalar</a:t>
            </a:r>
          </a:p>
          <a:p>
            <a:pPr lvl="0"/>
            <a:r>
              <a:rPr lang="tr-TR" dirty="0"/>
              <a:t>Bileşen: Suriyelilerin ve Ev sahibi topluluğun aktif İşgücü Programları aracılığıyla desteklenmesi</a:t>
            </a:r>
          </a:p>
          <a:p>
            <a:pPr lvl="0"/>
            <a:r>
              <a:rPr lang="tr-TR" dirty="0"/>
              <a:t>Projede Son Durum; Proje metodolojisinin ihtiyaçlar doğrultusunda belirlenmesi için Bakanlığımız ile ortaklaşa yürüttüğümüz çalışmalar devam etmektedir. </a:t>
            </a:r>
          </a:p>
          <a:p>
            <a:r>
              <a:rPr lang="tr-TR" b="1" dirty="0"/>
              <a:t> </a:t>
            </a:r>
            <a:endParaRPr lang="tr-TR" dirty="0"/>
          </a:p>
          <a:p>
            <a:r>
              <a:rPr lang="tr-TR" b="1" dirty="0"/>
              <a:t>UNHCR:</a:t>
            </a:r>
            <a:r>
              <a:rPr lang="tr-TR" dirty="0"/>
              <a:t> Kurumsal kapasitenin geliştirilmesi ve becerilerin artırılması konuları üzerine görüşmeler devam etmektedir. Bu çerçevede Kurumumuza Suriyeli sığınmacıların yoğun olduğu iller için İl </a:t>
            </a:r>
            <a:r>
              <a:rPr lang="tr-TR" dirty="0" err="1"/>
              <a:t>Müdürülüklerimize</a:t>
            </a:r>
            <a:r>
              <a:rPr lang="tr-TR" dirty="0"/>
              <a:t> Suriyeli sığınmacılara hizmet sunmaya yönelik </a:t>
            </a:r>
            <a:r>
              <a:rPr lang="tr-TR" dirty="0" err="1"/>
              <a:t>kiosk</a:t>
            </a:r>
            <a:r>
              <a:rPr lang="tr-TR" dirty="0"/>
              <a:t> alımı, gezici tanıtım otobüsü temini ve ulusal, </a:t>
            </a:r>
            <a:r>
              <a:rPr lang="tr-TR" dirty="0" err="1"/>
              <a:t>uluslarararası</a:t>
            </a:r>
            <a:r>
              <a:rPr lang="tr-TR" dirty="0"/>
              <a:t> ve yerel eğitim faaliyetleri gibi faaliyetler bunlardan bazılarıdır. </a:t>
            </a:r>
            <a:endParaRPr lang="tr-TR" altLang="tr-TR" dirty="0" smtClean="0">
              <a:ea typeface="ＭＳ Ｐゴシック" pitchFamily="34" charset="-128"/>
            </a:endParaRPr>
          </a:p>
        </p:txBody>
      </p:sp>
      <p:sp>
        <p:nvSpPr>
          <p:cNvPr id="36868"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rgbClr val="000066"/>
                </a:solidFill>
                <a:latin typeface="Times New Roman" pitchFamily="18" charset="0"/>
                <a:ea typeface="ＭＳ Ｐゴシック" pitchFamily="34" charset="-128"/>
              </a:defRPr>
            </a:lvl1pPr>
            <a:lvl2pPr marL="742835" indent="-285706">
              <a:defRPr sz="3200" b="1">
                <a:solidFill>
                  <a:srgbClr val="000066"/>
                </a:solidFill>
                <a:latin typeface="Times New Roman" pitchFamily="18" charset="0"/>
                <a:ea typeface="ＭＳ Ｐゴシック" pitchFamily="34" charset="-128"/>
              </a:defRPr>
            </a:lvl2pPr>
            <a:lvl3pPr marL="1142824" indent="-228564">
              <a:defRPr sz="3200" b="1">
                <a:solidFill>
                  <a:srgbClr val="000066"/>
                </a:solidFill>
                <a:latin typeface="Times New Roman" pitchFamily="18" charset="0"/>
                <a:ea typeface="ＭＳ Ｐゴシック" pitchFamily="34" charset="-128"/>
              </a:defRPr>
            </a:lvl3pPr>
            <a:lvl4pPr marL="1599954" indent="-228564">
              <a:defRPr sz="3200" b="1">
                <a:solidFill>
                  <a:srgbClr val="000066"/>
                </a:solidFill>
                <a:latin typeface="Times New Roman" pitchFamily="18" charset="0"/>
                <a:ea typeface="ＭＳ Ｐゴシック" pitchFamily="34" charset="-128"/>
              </a:defRPr>
            </a:lvl4pPr>
            <a:lvl5pPr marL="2057083" indent="-228564">
              <a:defRPr sz="3200" b="1">
                <a:solidFill>
                  <a:srgbClr val="000066"/>
                </a:solidFill>
                <a:latin typeface="Times New Roman" pitchFamily="18" charset="0"/>
                <a:ea typeface="ＭＳ Ｐゴシック" pitchFamily="34" charset="-128"/>
              </a:defRPr>
            </a:lvl5pPr>
            <a:lvl6pPr marL="2514213"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6pPr>
            <a:lvl7pPr marL="2971343"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7pPr>
            <a:lvl8pPr marL="3428471"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8pPr>
            <a:lvl9pPr marL="3885601"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9pPr>
          </a:lstStyle>
          <a:p>
            <a:fld id="{5DBC5655-4728-4684-BF9F-9187999619A9}" type="slidenum">
              <a:rPr lang="en-US" altLang="tr-TR" sz="1200"/>
              <a:pPr/>
              <a:t>4</a:t>
            </a:fld>
            <a:endParaRPr lang="en-US" altLang="tr-TR" sz="1200"/>
          </a:p>
        </p:txBody>
      </p:sp>
    </p:spTree>
    <p:extLst>
      <p:ext uri="{BB962C8B-B14F-4D97-AF65-F5344CB8AC3E}">
        <p14:creationId xmlns:p14="http://schemas.microsoft.com/office/powerpoint/2010/main" val="794140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30269" indent="-230269" algn="just">
              <a:buFont typeface="+mj-lt"/>
              <a:buAutoNum type="arabicPeriod"/>
            </a:pPr>
            <a:r>
              <a:rPr lang="tr-TR" b="1" dirty="0"/>
              <a:t>6 aylık geçici koruma süresini doldurmuş olan yabancılar Kurumumuza iş arayan olarak kayıt olabilmektedirler. </a:t>
            </a:r>
          </a:p>
          <a:p>
            <a:pPr marL="230269" indent="-230269" algn="just">
              <a:buFont typeface="+mj-lt"/>
              <a:buAutoNum type="arabicPeriod"/>
            </a:pPr>
            <a:r>
              <a:rPr lang="tr-TR" b="1" dirty="0"/>
              <a:t>Ayrıca Kurumumuza kayıtlı olan </a:t>
            </a:r>
            <a:r>
              <a:rPr lang="tr-TR" b="1" dirty="0" err="1"/>
              <a:t>GKSS’ler</a:t>
            </a:r>
            <a:r>
              <a:rPr lang="tr-TR" b="1" dirty="0"/>
              <a:t> dilediklerinde danışmanlık hizmetlerinden de faydalanabilmektedirler. </a:t>
            </a:r>
          </a:p>
          <a:p>
            <a:pPr marL="230269" indent="-230269" algn="just">
              <a:buFont typeface="+mj-lt"/>
              <a:buAutoNum type="arabicPeriod"/>
            </a:pPr>
            <a:r>
              <a:rPr lang="tr-TR" b="1" dirty="0"/>
              <a:t>Kurum mevzuatında değişiklik yapmadan önce işsizlik sigortası fonunun kaynaklarından faydalanılarak yabancılara yönelik aktif işgücü programları uygulanamazken Kurumumuz aktif işgücü hizmetleri genelgesinde yapılan değişiklikle bu konuda bir istisna getirilmiş ve geçici koruma altındaki Suriyelilere yönelik olarak Genel Müdürlüğümüz onayı alınmak kaydıyla ilgili fonun kaynaklarının mevzuata uygun bir şekilde kullanılabileceği belirtilmiştir. </a:t>
            </a:r>
          </a:p>
          <a:p>
            <a:pPr marL="230269" indent="-230269" algn="just">
              <a:buFont typeface="+mj-lt"/>
              <a:buAutoNum type="arabicPeriod"/>
            </a:pPr>
            <a:endParaRPr lang="tr-TR" dirty="0"/>
          </a:p>
          <a:p>
            <a:pPr algn="just"/>
            <a:r>
              <a:rPr lang="tr-TR" b="1" u="sng" dirty="0" err="1"/>
              <a:t>İşşsizlik</a:t>
            </a:r>
            <a:r>
              <a:rPr lang="tr-TR" b="1" u="sng" dirty="0"/>
              <a:t> sigortası kanunu madde 48</a:t>
            </a:r>
            <a:r>
              <a:rPr lang="tr-TR" dirty="0"/>
              <a:t>; Ayrıca Fonun bir önceki yıl prim gelirlerinin % 30’u; </a:t>
            </a:r>
            <a:r>
              <a:rPr lang="tr-TR" b="1" dirty="0"/>
              <a:t>işgücünün istihdam edilebilirliğini artırmak</a:t>
            </a:r>
            <a:r>
              <a:rPr lang="tr-TR" dirty="0"/>
              <a:t>, çalışanların vasıflarını yükselterek işsizlik riskini azaltmak ve teknolojik gelişmeler nedeniyle işsiz kalması beklenenlerin başka alanlara yönlendirilmesini sağlamak, istihdamı artırıcı ve koruyucu tedbirler almak ve uygulamak, işe yerleştirme ve danışmanlık hizmetleri temin etmek, işgücü piyasası araştırma ve planlama çalışmaları yapmak ve Fondan ödenmek üzere vize edilmiş sözleşmeli personel pozisyonlarında çalışanlar ile bunlardan ilgili mevzuatına göre Kurum kadrolarına atanan ve Kurumda çalışmaya devam eden personelin mali ve sosyal haklarına ilişkin ödemeleri gerçekleştirmek amacıyla kullanılabilir.  </a:t>
            </a:r>
          </a:p>
          <a:p>
            <a:pPr algn="just"/>
            <a:endParaRPr lang="tr-TR" dirty="0"/>
          </a:p>
          <a:p>
            <a:pPr algn="just"/>
            <a:r>
              <a:rPr lang="tr-TR" b="1" u="sng" dirty="0"/>
              <a:t>Aktif Yönetmeliği madde 104: </a:t>
            </a:r>
            <a:r>
              <a:rPr lang="tr-TR" dirty="0"/>
              <a:t>Uluslararası Koruma Kanununun 30 uncu maddesinin birinci fıkrasının (a), (b), (c) ve (ç) bentlerinde geçen [İkamet izni çeşitleri şunlardır: </a:t>
            </a:r>
          </a:p>
          <a:p>
            <a:pPr algn="just"/>
            <a:r>
              <a:rPr lang="tr-TR" dirty="0"/>
              <a:t>Kısa dönem ikamet izni b) Aile ikamet izni c) Öğrenci ikamet izni </a:t>
            </a:r>
            <a:r>
              <a:rPr lang="da-DK" dirty="0"/>
              <a:t>ç) Uzun dönem ikamet izni</a:t>
            </a:r>
            <a:r>
              <a:rPr lang="tr-TR" dirty="0"/>
              <a:t>]</a:t>
            </a:r>
            <a:r>
              <a:rPr lang="da-DK" dirty="0"/>
              <a:t> </a:t>
            </a:r>
            <a:r>
              <a:rPr lang="tr-TR" dirty="0"/>
              <a:t> ikamet iznine ve 25/4/2006 tarihli ve 5490 sayılı Nüfus Hizmetleri Kanunu uyarınca yabancılara verilen kimlik numarasına, uluslararası koruma başvuru sahibi kayıt belgesine, uluslararası koruma başvuru sahibi kimlik belgesine, uluslararası koruma statü sahibi kimlik belgesine, geçici koruma kimlik belgesine veya bunlar yerine geçen numara ve belgelere sahip olan yabancılar, il müdürlüğünce uygun bulunmak ve Kuruma kayıt olmak şartları ile, bu Yönetmelik kapsamındaki kurs ve programlardan (TYP hariç) yararlanabilirler.</a:t>
            </a:r>
          </a:p>
          <a:p>
            <a:pPr algn="just"/>
            <a:r>
              <a:rPr lang="tr-TR" b="1" dirty="0"/>
              <a:t>Değişmeden önceki hali</a:t>
            </a:r>
            <a:r>
              <a:rPr lang="tr-TR" dirty="0"/>
              <a:t>: “Türkiye’de çalışmalarına engel durumu olmayan yabancılar, ilgili diğer mevzuat hükümleri saklı kalmak şartı ile, yabancı kimlik numarası ile Kuruma kayıt olmak ve il müdürlüğünce uygun bulunmak şartıyla, bu Yönetmelik hükümlerinden yararlanabilirler.” </a:t>
            </a:r>
            <a:endParaRPr lang="tr-TR" b="1" dirty="0"/>
          </a:p>
          <a:p>
            <a:pPr marL="230269" indent="-230269" algn="just">
              <a:buFont typeface="+mj-lt"/>
              <a:buAutoNum type="arabicPeriod" startAt="2"/>
            </a:pPr>
            <a:endParaRPr lang="tr-TR" b="1" dirty="0"/>
          </a:p>
          <a:p>
            <a:r>
              <a:rPr lang="tr-TR" b="1" dirty="0"/>
              <a:t>Genelge 15. madde: </a:t>
            </a:r>
            <a:r>
              <a:rPr lang="tr-TR" dirty="0"/>
              <a:t>Yönetmeliğin 103. maddesine göre, Türkiye’de ikamet etmeyen Türk soylu yabancı uyruklulara yönelik düzenlenecek aktif işgücü hizmetlerinin yürütülmesi kapsamında bu Yönetmelik hükümleri uygulanmaz. Bunlara yönelik olarak düzenlenen aktif işgücü hizmetlerine ilişkin usul ve esaslar ilgili kurum ve kuruluşlarla Kurum tarafından ortaklaşa hazırlanacak protokolle belirlenir. Bu kapsamda İl Müdürlüklerince yapılacak çalışmalar ve gelen taleplerin mutlaka Genel Müdürlüğümüze iletilmesi gereklidir. </a:t>
            </a:r>
          </a:p>
          <a:p>
            <a:r>
              <a:rPr lang="tr-TR" dirty="0"/>
              <a:t>Anılan Yönetmeliğin 104. maddesine göre, Türkiye işgücü piyasasına uyumlarını sağlamak amacı ile; </a:t>
            </a:r>
          </a:p>
          <a:p>
            <a:r>
              <a:rPr lang="tr-TR" dirty="0"/>
              <a:t>- 4/4/2013 tarihli ve 6458 sayılı Yabancılar ve Uluslararası Koruma Kanununun 30 uncu maddesinin birinci fıkrasının (a), (b), (c) ve (ç) bentlerinde geçen ikamet iznine, </a:t>
            </a:r>
          </a:p>
          <a:p>
            <a:r>
              <a:rPr lang="tr-TR" dirty="0"/>
              <a:t>- 25/4/2006 tarihli ve 5490 sayılı Nüfus Hizmetleri Kanunu uyarınca yabancılara verilen kimlik numarasına, uluslararası koruma başvuru sahibi kayıt belgesine, uluslararası koruma başvuru sahibi kimlik belgesine, uluslararası koruma statü sahibi kimlik belgesine, geçici koruma kimlik belgesine veya bunlar yerine geçen numara ve belgelere, sahip olan yabancılar, Kuruma kayıt olduktan sonra yararlanmayı talep ettikleri kurs ve programlara katılım şartlarına haiz olmaları durumunda, bu Yönetmelik kapsamında olup İşsizlik Sigortası Fonu ile finanse edilen kurs ve programlar hariç, ulusal veya uluslararası fonlarla finanse edilen kurs ve programlardan (TYP hariç) yararlanabilirler. </a:t>
            </a:r>
            <a:r>
              <a:rPr lang="tr-TR" b="1" dirty="0"/>
              <a:t>Ancak Suriyelilere yönelik olarak Genel Müdürlükçe belirlenecek usul ve esaslar çerçevesinde İşsizlik Sigortası Fonu kullanılarak kurs ve program düzenlenebilir. İl müdürlükleri tarafından bu madde kapsamında yapılacak çalışmalarda önceden Genel Müdürlükten uygunluk görüşü alınması gereklidir.</a:t>
            </a:r>
          </a:p>
          <a:p>
            <a:r>
              <a:rPr lang="tr-TR" b="1" dirty="0"/>
              <a:t>(Mülga) Geçici koruma kapsamında olan kişiler için bir işyerinde düzenlenen mesleki eğitim kursu veya işbaşı eğitim programına katılımlarından önce çalışma izni alınmasına Çalışma Genel Müdürlüğünün yayımladığı “Geçici Korunma Sağlanan Yabancıların Çalışma İzinlerine Daire Uygulama </a:t>
            </a:r>
            <a:r>
              <a:rPr lang="tr-TR" b="1" dirty="0" err="1"/>
              <a:t>Rehberi”nin</a:t>
            </a:r>
            <a:r>
              <a:rPr lang="tr-TR" b="1" dirty="0"/>
              <a:t> 3.6 numaralı maddesi gereğince gerek yoktur. (Mülga)541Ancak bu kişilerin kurs veya program sonrasında işe alınmaları durumunda çalışma izni alınmasına ilişkin usul ve esaslara tabi olunarak öncelikle çalışma izni alınması gereklidir.” </a:t>
            </a:r>
          </a:p>
          <a:p>
            <a:pPr marL="230269" indent="-230269">
              <a:buFont typeface="+mj-lt"/>
              <a:buAutoNum type="arabicPeriod" startAt="4"/>
            </a:pPr>
            <a:endParaRPr lang="tr-TR" b="1" dirty="0"/>
          </a:p>
          <a:p>
            <a:pPr marL="230269" indent="-230269" algn="just">
              <a:buFont typeface="+mj-lt"/>
              <a:buAutoNum type="arabicPeriod" startAt="4"/>
            </a:pPr>
            <a:r>
              <a:rPr lang="tr-TR" b="1" dirty="0"/>
              <a:t>Geçici Koruma atlındaki Suriyeliler çalışma iznine sahip olmaları durumunda (ki mevzuat doğrultusunda çalışabilmeleri için bu bir gerekliliktir.) işsizlik sigortası ödeneği, kısa çalışma ödeneği gibi pasif istihdam politikası uygulamalarından yararlanabilmektedirler. </a:t>
            </a:r>
          </a:p>
          <a:p>
            <a:endParaRPr lang="tr-TR" altLang="tr-TR" dirty="0" smtClean="0">
              <a:ea typeface="ＭＳ Ｐゴシック" pitchFamily="34" charset="-128"/>
            </a:endParaRPr>
          </a:p>
        </p:txBody>
      </p:sp>
      <p:sp>
        <p:nvSpPr>
          <p:cNvPr id="36868"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rgbClr val="000066"/>
                </a:solidFill>
                <a:latin typeface="Times New Roman" pitchFamily="18" charset="0"/>
                <a:ea typeface="ＭＳ Ｐゴシック" pitchFamily="34" charset="-128"/>
              </a:defRPr>
            </a:lvl1pPr>
            <a:lvl2pPr marL="742835" indent="-285706">
              <a:defRPr sz="3200" b="1">
                <a:solidFill>
                  <a:srgbClr val="000066"/>
                </a:solidFill>
                <a:latin typeface="Times New Roman" pitchFamily="18" charset="0"/>
                <a:ea typeface="ＭＳ Ｐゴシック" pitchFamily="34" charset="-128"/>
              </a:defRPr>
            </a:lvl2pPr>
            <a:lvl3pPr marL="1142824" indent="-228564">
              <a:defRPr sz="3200" b="1">
                <a:solidFill>
                  <a:srgbClr val="000066"/>
                </a:solidFill>
                <a:latin typeface="Times New Roman" pitchFamily="18" charset="0"/>
                <a:ea typeface="ＭＳ Ｐゴシック" pitchFamily="34" charset="-128"/>
              </a:defRPr>
            </a:lvl3pPr>
            <a:lvl4pPr marL="1599954" indent="-228564">
              <a:defRPr sz="3200" b="1">
                <a:solidFill>
                  <a:srgbClr val="000066"/>
                </a:solidFill>
                <a:latin typeface="Times New Roman" pitchFamily="18" charset="0"/>
                <a:ea typeface="ＭＳ Ｐゴシック" pitchFamily="34" charset="-128"/>
              </a:defRPr>
            </a:lvl4pPr>
            <a:lvl5pPr marL="2057083" indent="-228564">
              <a:defRPr sz="3200" b="1">
                <a:solidFill>
                  <a:srgbClr val="000066"/>
                </a:solidFill>
                <a:latin typeface="Times New Roman" pitchFamily="18" charset="0"/>
                <a:ea typeface="ＭＳ Ｐゴシック" pitchFamily="34" charset="-128"/>
              </a:defRPr>
            </a:lvl5pPr>
            <a:lvl6pPr marL="2514213"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6pPr>
            <a:lvl7pPr marL="2971343"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7pPr>
            <a:lvl8pPr marL="3428471"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8pPr>
            <a:lvl9pPr marL="3885601" indent="-228564"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9pPr>
          </a:lstStyle>
          <a:p>
            <a:fld id="{5DBC5655-4728-4684-BF9F-9187999619A9}" type="slidenum">
              <a:rPr lang="en-US" altLang="tr-TR" sz="1200"/>
              <a:pPr/>
              <a:t>5</a:t>
            </a:fld>
            <a:endParaRPr lang="en-US" altLang="tr-TR" sz="1200"/>
          </a:p>
        </p:txBody>
      </p:sp>
    </p:spTree>
    <p:extLst>
      <p:ext uri="{BB962C8B-B14F-4D97-AF65-F5344CB8AC3E}">
        <p14:creationId xmlns:p14="http://schemas.microsoft.com/office/powerpoint/2010/main" val="3030921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172702" indent="-172702">
              <a:buFont typeface="Arial" pitchFamily="34" charset="0"/>
              <a:buChar char="•"/>
            </a:pPr>
            <a:r>
              <a:rPr lang="tr-TR" dirty="0"/>
              <a:t>Geçici Koruma altındaki Suriyelilere yönelik örnek çalışmalarımızdan biri olarak; bir Arapça ve Türkçe içerikli “Türkiye’de İş Bulma Rehberi” broşürü hazırlanmış olup bunlardan 50000 tane basılarak pilot illerde dağıtımını gerçekleştirilmiş ve farkındalık artırımı konusundaki faaliyetler kapsamında uygulamaya konulmuştur. Söz konusu rehberde Türkiye’de iş bulma süreçleri, danışmanlık hizmetlerinden yararlanılmasına dair yönlendirici şablonlar, çalışma izni konusunda aydınlatıcı noktalar ve İŞKUR’un çevrimiçi servisleri ele alınmıştır. </a:t>
            </a:r>
            <a:endParaRPr lang="tr-TR" dirty="0"/>
          </a:p>
        </p:txBody>
      </p:sp>
      <p:sp>
        <p:nvSpPr>
          <p:cNvPr id="4" name="Slayt Numarası Yer Tutucusu 3"/>
          <p:cNvSpPr>
            <a:spLocks noGrp="1"/>
          </p:cNvSpPr>
          <p:nvPr>
            <p:ph type="sldNum" sz="quarter" idx="10"/>
          </p:nvPr>
        </p:nvSpPr>
        <p:spPr/>
        <p:txBody>
          <a:bodyPr/>
          <a:lstStyle/>
          <a:p>
            <a:fld id="{EA0C2F4E-8AE1-43C9-B08E-BA41A8434754}" type="slidenum">
              <a:rPr lang="tr-TR" smtClean="0"/>
              <a:t>6</a:t>
            </a:fld>
            <a:endParaRPr lang="tr-TR"/>
          </a:p>
        </p:txBody>
      </p:sp>
    </p:spTree>
    <p:extLst>
      <p:ext uri="{BB962C8B-B14F-4D97-AF65-F5344CB8AC3E}">
        <p14:creationId xmlns:p14="http://schemas.microsoft.com/office/powerpoint/2010/main" val="2765149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849771" y="9428452"/>
            <a:ext cx="2946301" cy="496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049" tIns="44524" rIns="89049" bIns="44524" anchor="b"/>
          <a:lstStyle>
            <a:lvl1pPr>
              <a:defRPr sz="3200" b="1">
                <a:solidFill>
                  <a:srgbClr val="000066"/>
                </a:solidFill>
                <a:latin typeface="Times New Roman" pitchFamily="18" charset="0"/>
                <a:ea typeface="ＭＳ Ｐゴシック" pitchFamily="34" charset="-128"/>
              </a:defRPr>
            </a:lvl1pPr>
            <a:lvl2pPr marL="742950" indent="-285750">
              <a:defRPr sz="3200" b="1">
                <a:solidFill>
                  <a:srgbClr val="000066"/>
                </a:solidFill>
                <a:latin typeface="Times New Roman" pitchFamily="18" charset="0"/>
                <a:ea typeface="ＭＳ Ｐゴシック" pitchFamily="34" charset="-128"/>
              </a:defRPr>
            </a:lvl2pPr>
            <a:lvl3pPr marL="1143000" indent="-228600">
              <a:defRPr sz="3200" b="1">
                <a:solidFill>
                  <a:srgbClr val="000066"/>
                </a:solidFill>
                <a:latin typeface="Times New Roman" pitchFamily="18" charset="0"/>
                <a:ea typeface="ＭＳ Ｐゴシック" pitchFamily="34" charset="-128"/>
              </a:defRPr>
            </a:lvl3pPr>
            <a:lvl4pPr marL="1600200" indent="-228600">
              <a:defRPr sz="3200" b="1">
                <a:solidFill>
                  <a:srgbClr val="000066"/>
                </a:solidFill>
                <a:latin typeface="Times New Roman" pitchFamily="18" charset="0"/>
                <a:ea typeface="ＭＳ Ｐゴシック" pitchFamily="34" charset="-128"/>
              </a:defRPr>
            </a:lvl4pPr>
            <a:lvl5pPr marL="2057400" indent="-228600">
              <a:defRPr sz="3200" b="1">
                <a:solidFill>
                  <a:srgbClr val="000066"/>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9pPr>
          </a:lstStyle>
          <a:p>
            <a:pPr algn="r" fontAlgn="base">
              <a:spcBef>
                <a:spcPct val="0"/>
              </a:spcBef>
              <a:spcAft>
                <a:spcPct val="0"/>
              </a:spcAft>
            </a:pPr>
            <a:fld id="{36BA8134-8141-41EF-9B99-9EDA5CFE308F}" type="slidenum">
              <a:rPr lang="tr-TR" altLang="tr-TR" sz="1200">
                <a:latin typeface="Arial" charset="0"/>
              </a:rPr>
              <a:pPr algn="r" fontAlgn="base">
                <a:spcBef>
                  <a:spcPct val="0"/>
                </a:spcBef>
                <a:spcAft>
                  <a:spcPct val="0"/>
                </a:spcAft>
              </a:pPr>
              <a:t>7</a:t>
            </a:fld>
            <a:endParaRPr lang="tr-TR" altLang="tr-TR" sz="1200">
              <a:latin typeface="Arial" charset="0"/>
            </a:endParaRPr>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tr-TR" sz="1800" dirty="0">
              <a:latin typeface="Arial" charset="0"/>
              <a:ea typeface="ＭＳ Ｐゴシック" pitchFamily="34" charset="-128"/>
              <a:cs typeface="Arial" charset="0"/>
            </a:endParaRPr>
          </a:p>
        </p:txBody>
      </p:sp>
    </p:spTree>
    <p:extLst>
      <p:ext uri="{BB962C8B-B14F-4D97-AF65-F5344CB8AC3E}">
        <p14:creationId xmlns:p14="http://schemas.microsoft.com/office/powerpoint/2010/main" val="3526298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fontAlgn="base">
              <a:spcBef>
                <a:spcPct val="0"/>
              </a:spcBef>
              <a:spcAft>
                <a:spcPct val="0"/>
              </a:spcAft>
              <a:defRPr/>
            </a:pPr>
            <a:endParaRPr lang="es-ES" sz="3200" b="1">
              <a:solidFill>
                <a:srgbClr val="000066"/>
              </a:solidFill>
              <a:effectLst>
                <a:outerShdw blurRad="38100" dist="38100" dir="2700000" algn="tl">
                  <a:srgbClr val="000000">
                    <a:alpha val="43137"/>
                  </a:srgbClr>
                </a:outerShdw>
              </a:effectLst>
              <a:latin typeface="Times New Roman" pitchFamily="18" charset="0"/>
              <a:ea typeface="ＭＳ Ｐゴシック" pitchFamily="34" charset="-128"/>
            </a:endParaRPr>
          </a:p>
        </p:txBody>
      </p:sp>
      <p:sp>
        <p:nvSpPr>
          <p:cNvPr id="4"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fontAlgn="base">
              <a:spcBef>
                <a:spcPct val="0"/>
              </a:spcBef>
              <a:spcAft>
                <a:spcPct val="0"/>
              </a:spcAft>
              <a:defRPr/>
            </a:pPr>
            <a:endParaRPr lang="es-ES" sz="3200" b="1">
              <a:solidFill>
                <a:srgbClr val="000066"/>
              </a:solidFill>
              <a:effectLst>
                <a:outerShdw blurRad="38100" dist="38100" dir="2700000" algn="tl">
                  <a:srgbClr val="000000">
                    <a:alpha val="43137"/>
                  </a:srgbClr>
                </a:outerShdw>
              </a:effectLst>
              <a:latin typeface="Times New Roman" pitchFamily="18" charset="0"/>
              <a:ea typeface="ＭＳ Ｐゴシック" pitchFamily="34" charset="-128"/>
            </a:endParaRPr>
          </a:p>
        </p:txBody>
      </p:sp>
      <p:sp>
        <p:nvSpPr>
          <p:cNvPr id="5"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fontAlgn="base">
              <a:spcBef>
                <a:spcPct val="0"/>
              </a:spcBef>
              <a:spcAft>
                <a:spcPct val="0"/>
              </a:spcAft>
              <a:defRPr/>
            </a:pPr>
            <a:endParaRPr lang="es-ES" sz="3200" b="1">
              <a:solidFill>
                <a:srgbClr val="000066"/>
              </a:solidFill>
              <a:effectLst>
                <a:outerShdw blurRad="38100" dist="38100" dir="2700000" algn="tl">
                  <a:srgbClr val="000000">
                    <a:alpha val="43137"/>
                  </a:srgbClr>
                </a:outerShdw>
              </a:effectLst>
              <a:latin typeface="Times New Roman" pitchFamily="18" charset="0"/>
              <a:ea typeface="ＭＳ Ｐゴシック" pitchFamily="34" charset="-128"/>
            </a:endParaRPr>
          </a:p>
        </p:txBody>
      </p:sp>
      <p:sp>
        <p:nvSpPr>
          <p:cNvPr id="6"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fontAlgn="base">
              <a:spcBef>
                <a:spcPct val="0"/>
              </a:spcBef>
              <a:spcAft>
                <a:spcPct val="0"/>
              </a:spcAft>
              <a:defRPr/>
            </a:pPr>
            <a:endParaRPr lang="es-ES" sz="3200" b="1">
              <a:solidFill>
                <a:srgbClr val="000066"/>
              </a:solidFill>
              <a:effectLst>
                <a:outerShdw blurRad="38100" dist="38100" dir="2700000" algn="tl">
                  <a:srgbClr val="000000">
                    <a:alpha val="43137"/>
                  </a:srgbClr>
                </a:outerShdw>
              </a:effectLst>
              <a:latin typeface="Times New Roman" pitchFamily="18" charset="0"/>
              <a:ea typeface="ＭＳ Ｐゴシック" pitchFamily="34" charset="-128"/>
            </a:endParaRPr>
          </a:p>
        </p:txBody>
      </p:sp>
      <p:sp>
        <p:nvSpPr>
          <p:cNvPr id="7" name="Rectangle 16"/>
          <p:cNvSpPr>
            <a:spLocks noChangeArrowheads="1"/>
          </p:cNvSpPr>
          <p:nvPr userDrawn="1"/>
        </p:nvSpPr>
        <p:spPr bwMode="auto">
          <a:xfrm>
            <a:off x="0" y="3860800"/>
            <a:ext cx="9144000" cy="2997200"/>
          </a:xfrm>
          <a:prstGeom prst="rect">
            <a:avLst/>
          </a:prstGeom>
          <a:noFill/>
          <a:ln w="9525">
            <a:noFill/>
            <a:miter lim="800000"/>
            <a:headEnd/>
            <a:tailEnd/>
          </a:ln>
          <a:effectLst/>
        </p:spPr>
        <p:txBody>
          <a:bodyPr wrap="none" anchor="ctr"/>
          <a:lstStyle/>
          <a:p>
            <a:pPr algn="ctr" fontAlgn="base">
              <a:spcBef>
                <a:spcPct val="0"/>
              </a:spcBef>
              <a:spcAft>
                <a:spcPct val="0"/>
              </a:spcAft>
              <a:defRPr/>
            </a:pPr>
            <a:endParaRPr lang="es-ES" sz="3200" b="1">
              <a:solidFill>
                <a:srgbClr val="000066"/>
              </a:solidFill>
              <a:effectLst>
                <a:outerShdw blurRad="38100" dist="38100" dir="2700000" algn="tl">
                  <a:srgbClr val="000000">
                    <a:alpha val="43137"/>
                  </a:srgbClr>
                </a:outerShdw>
              </a:effectLst>
              <a:latin typeface="Times New Roman" pitchFamily="18" charset="0"/>
              <a:ea typeface="ＭＳ Ｐゴシック" pitchFamily="34" charset="-128"/>
            </a:endParaRPr>
          </a:p>
        </p:txBody>
      </p:sp>
      <p:sp>
        <p:nvSpPr>
          <p:cNvPr id="8" name="Rectangle 17"/>
          <p:cNvSpPr>
            <a:spLocks noChangeArrowheads="1"/>
          </p:cNvSpPr>
          <p:nvPr userDrawn="1"/>
        </p:nvSpPr>
        <p:spPr bwMode="auto">
          <a:xfrm>
            <a:off x="0" y="3933825"/>
            <a:ext cx="9144000" cy="2924175"/>
          </a:xfrm>
          <a:prstGeom prst="rect">
            <a:avLst/>
          </a:prstGeom>
          <a:noFill/>
          <a:ln w="9525">
            <a:noFill/>
            <a:miter lim="800000"/>
            <a:headEnd/>
            <a:tailEnd/>
          </a:ln>
          <a:effectLst/>
        </p:spPr>
        <p:txBody>
          <a:bodyPr wrap="none" anchor="ctr"/>
          <a:lstStyle/>
          <a:p>
            <a:pPr algn="ctr" fontAlgn="base">
              <a:spcBef>
                <a:spcPct val="0"/>
              </a:spcBef>
              <a:spcAft>
                <a:spcPct val="0"/>
              </a:spcAft>
              <a:defRPr/>
            </a:pPr>
            <a:endParaRPr lang="es-ES" sz="3200" b="1">
              <a:solidFill>
                <a:srgbClr val="000066"/>
              </a:solidFill>
              <a:effectLst>
                <a:outerShdw blurRad="38100" dist="38100" dir="2700000" algn="tl">
                  <a:srgbClr val="000000">
                    <a:alpha val="43137"/>
                  </a:srgbClr>
                </a:outerShdw>
              </a:effectLst>
              <a:latin typeface="Times New Roman" pitchFamily="18" charset="0"/>
              <a:ea typeface="ＭＳ Ｐゴシック" pitchFamily="34" charset="-128"/>
            </a:endParaRPr>
          </a:p>
        </p:txBody>
      </p:sp>
      <p:sp>
        <p:nvSpPr>
          <p:cNvPr id="12" name="1 Título"/>
          <p:cNvSpPr>
            <a:spLocks noGrp="1"/>
          </p:cNvSpPr>
          <p:nvPr>
            <p:ph type="title"/>
          </p:nvPr>
        </p:nvSpPr>
        <p:spPr>
          <a:xfrm>
            <a:off x="2267744" y="3212976"/>
            <a:ext cx="6692280" cy="1656184"/>
          </a:xfrm>
        </p:spPr>
        <p:txBody>
          <a:bodyPr anchor="t"/>
          <a:lstStyle>
            <a:lvl1pPr algn="r">
              <a:defRPr sz="3200" b="1" u="none" cap="none" spc="0" baseline="0">
                <a:ln w="19050">
                  <a:noFill/>
                  <a:prstDash val="solid"/>
                </a:ln>
                <a:solidFill>
                  <a:srgbClr val="172B61"/>
                </a:solidFill>
                <a:effectLst>
                  <a:outerShdw blurRad="50000" dist="50800" dir="7500000" algn="tl">
                    <a:srgbClr val="000000">
                      <a:shade val="5000"/>
                      <a:alpha val="35000"/>
                    </a:srgbClr>
                  </a:outerShdw>
                </a:effectLst>
              </a:defRPr>
            </a:lvl1pPr>
          </a:lstStyle>
          <a:p>
            <a:r>
              <a:rPr lang="tr-TR" smtClean="0"/>
              <a:t>Click to edit Master title style</a:t>
            </a:r>
            <a:endParaRPr lang="es-ES" dirty="0"/>
          </a:p>
        </p:txBody>
      </p:sp>
    </p:spTree>
    <p:extLst>
      <p:ext uri="{BB962C8B-B14F-4D97-AF65-F5344CB8AC3E}">
        <p14:creationId xmlns:p14="http://schemas.microsoft.com/office/powerpoint/2010/main" val="2822067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3" name="2 Marcador de contenido"/>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Rectangle 5"/>
          <p:cNvSpPr>
            <a:spLocks noGrp="1" noChangeArrowheads="1"/>
          </p:cNvSpPr>
          <p:nvPr>
            <p:ph type="ftr" sz="quarter" idx="10"/>
          </p:nvPr>
        </p:nvSpPr>
        <p:spPr>
          <a:xfrm>
            <a:off x="468313" y="6324600"/>
            <a:ext cx="5688012" cy="417513"/>
          </a:xfrm>
          <a:prstGeom prst="rect">
            <a:avLst/>
          </a:prstGeom>
        </p:spPr>
        <p:txBody>
          <a:bodyPr/>
          <a:lstStyle>
            <a:lvl1pPr algn="l" eaLnBrk="1" hangingPunct="1">
              <a:defRPr sz="1000" b="0" i="0">
                <a:latin typeface="Arial"/>
                <a:ea typeface="+mn-ea"/>
                <a:cs typeface="Arial"/>
              </a:defRPr>
            </a:lvl1pPr>
          </a:lstStyle>
          <a:p>
            <a:pPr fontAlgn="base">
              <a:spcBef>
                <a:spcPct val="0"/>
              </a:spcBef>
              <a:spcAft>
                <a:spcPct val="0"/>
              </a:spcAft>
              <a:defRPr/>
            </a:pPr>
            <a:endParaRPr lang="en-US">
              <a:solidFill>
                <a:srgbClr val="000066"/>
              </a:solidFill>
            </a:endParaRPr>
          </a:p>
        </p:txBody>
      </p:sp>
      <p:sp>
        <p:nvSpPr>
          <p:cNvPr id="5" name="Rectangle 7"/>
          <p:cNvSpPr>
            <a:spLocks noGrp="1" noChangeArrowheads="1"/>
          </p:cNvSpPr>
          <p:nvPr>
            <p:ph type="sldNum" sz="quarter" idx="11"/>
          </p:nvPr>
        </p:nvSpPr>
        <p:spPr/>
        <p:txBody>
          <a:bodyPr/>
          <a:lstStyle>
            <a:lvl1pPr>
              <a:defRPr/>
            </a:lvl1pPr>
          </a:lstStyle>
          <a:p>
            <a:pPr>
              <a:defRPr/>
            </a:pPr>
            <a:fld id="{751A3AA9-46D5-4BCC-BE9D-463266B34420}" type="slidenum">
              <a:rPr lang="es-ES" altLang="tr-TR"/>
              <a:pPr>
                <a:defRPr/>
              </a:pPr>
              <a:t>‹#›</a:t>
            </a:fld>
            <a:endParaRPr lang="es-ES" altLang="tr-TR"/>
          </a:p>
        </p:txBody>
      </p:sp>
    </p:spTree>
    <p:extLst>
      <p:ext uri="{BB962C8B-B14F-4D97-AF65-F5344CB8AC3E}">
        <p14:creationId xmlns:p14="http://schemas.microsoft.com/office/powerpoint/2010/main" val="36116799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Başlığı">
    <p:spTree>
      <p:nvGrpSpPr>
        <p:cNvPr id="1" name=""/>
        <p:cNvGrpSpPr/>
        <p:nvPr/>
      </p:nvGrpSpPr>
      <p:grpSpPr>
        <a:xfrm>
          <a:off x="0" y="0"/>
          <a:ext cx="0" cy="0"/>
          <a:chOff x="0" y="0"/>
          <a:chExt cx="0" cy="0"/>
        </a:xfrm>
      </p:grpSpPr>
      <p:sp>
        <p:nvSpPr>
          <p:cNvPr id="2" name="1 Título"/>
          <p:cNvSpPr>
            <a:spLocks noGrp="1"/>
          </p:cNvSpPr>
          <p:nvPr>
            <p:ph type="title"/>
          </p:nvPr>
        </p:nvSpPr>
        <p:spPr>
          <a:xfrm>
            <a:off x="755576" y="1418853"/>
            <a:ext cx="7772400" cy="1362075"/>
          </a:xfrm>
        </p:spPr>
        <p:txBody>
          <a:bodyPr anchor="t"/>
          <a:lstStyle>
            <a:lvl1pPr algn="ctr">
              <a:defRPr sz="3200" b="1" u="none" cap="none" spc="0">
                <a:ln w="19050">
                  <a:noFill/>
                  <a:prstDash val="solid"/>
                </a:ln>
                <a:solidFill>
                  <a:srgbClr val="172B61"/>
                </a:solidFill>
                <a:effectLst>
                  <a:outerShdw blurRad="50000" dist="50800" dir="7500000" algn="tl">
                    <a:srgbClr val="000000">
                      <a:shade val="5000"/>
                      <a:alpha val="35000"/>
                    </a:srgbClr>
                  </a:outerShdw>
                </a:effectLst>
              </a:defRPr>
            </a:lvl1pPr>
          </a:lstStyle>
          <a:p>
            <a:r>
              <a:rPr lang="tr-TR" smtClean="0"/>
              <a:t>Click to edit Master title style</a:t>
            </a:r>
            <a:endParaRPr lang="es-ES" dirty="0"/>
          </a:p>
        </p:txBody>
      </p:sp>
      <p:sp>
        <p:nvSpPr>
          <p:cNvPr id="3" name="2 Marcador de texto"/>
          <p:cNvSpPr>
            <a:spLocks noGrp="1"/>
          </p:cNvSpPr>
          <p:nvPr>
            <p:ph type="body" idx="1"/>
          </p:nvPr>
        </p:nvSpPr>
        <p:spPr>
          <a:xfrm>
            <a:off x="683568" y="314096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
        <p:nvSpPr>
          <p:cNvPr id="4" name="Rectangle 7"/>
          <p:cNvSpPr>
            <a:spLocks noGrp="1" noChangeArrowheads="1"/>
          </p:cNvSpPr>
          <p:nvPr>
            <p:ph type="sldNum" sz="quarter" idx="10"/>
          </p:nvPr>
        </p:nvSpPr>
        <p:spPr/>
        <p:txBody>
          <a:bodyPr/>
          <a:lstStyle>
            <a:lvl1pPr>
              <a:defRPr/>
            </a:lvl1pPr>
          </a:lstStyle>
          <a:p>
            <a:pPr>
              <a:defRPr/>
            </a:pPr>
            <a:fld id="{2EA5AB3A-6FB3-4599-9CF2-A4BE0C5A19AA}" type="slidenum">
              <a:rPr lang="es-ES" altLang="tr-TR"/>
              <a:pPr>
                <a:defRPr/>
              </a:pPr>
              <a:t>‹#›</a:t>
            </a:fld>
            <a:endParaRPr lang="es-ES" altLang="tr-TR"/>
          </a:p>
        </p:txBody>
      </p:sp>
      <p:sp>
        <p:nvSpPr>
          <p:cNvPr id="5" name="Rectangle 5"/>
          <p:cNvSpPr>
            <a:spLocks noGrp="1" noChangeArrowheads="1"/>
          </p:cNvSpPr>
          <p:nvPr>
            <p:ph type="ftr" sz="quarter" idx="11"/>
          </p:nvPr>
        </p:nvSpPr>
        <p:spPr>
          <a:xfrm>
            <a:off x="468313" y="6324600"/>
            <a:ext cx="5688012" cy="417513"/>
          </a:xfrm>
          <a:prstGeom prst="rect">
            <a:avLst/>
          </a:prstGeom>
        </p:spPr>
        <p:txBody>
          <a:bodyPr/>
          <a:lstStyle>
            <a:lvl1pPr algn="l" eaLnBrk="1" hangingPunct="1">
              <a:defRPr sz="1000" b="0" i="0">
                <a:latin typeface="Arial"/>
                <a:ea typeface="+mn-ea"/>
                <a:cs typeface="Arial"/>
              </a:defRPr>
            </a:lvl1pPr>
          </a:lstStyle>
          <a:p>
            <a:pPr fontAlgn="base">
              <a:spcBef>
                <a:spcPct val="0"/>
              </a:spcBef>
              <a:spcAft>
                <a:spcPct val="0"/>
              </a:spcAft>
              <a:defRPr/>
            </a:pPr>
            <a:endParaRPr lang="en-US">
              <a:solidFill>
                <a:srgbClr val="000066"/>
              </a:solidFill>
            </a:endParaRPr>
          </a:p>
        </p:txBody>
      </p:sp>
    </p:spTree>
    <p:extLst>
      <p:ext uri="{BB962C8B-B14F-4D97-AF65-F5344CB8AC3E}">
        <p14:creationId xmlns:p14="http://schemas.microsoft.com/office/powerpoint/2010/main" val="3995976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kili Düzen">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533400" y="2438400"/>
            <a:ext cx="3810000" cy="3429000"/>
          </a:xfrm>
        </p:spPr>
        <p:txBody>
          <a:bodyPr/>
          <a:lstStyle>
            <a:lvl1pPr>
              <a:defRPr sz="2800">
                <a:solidFill>
                  <a:srgbClr val="3D4E84"/>
                </a:solidFill>
              </a:defRPr>
            </a:lvl1pPr>
            <a:lvl2pPr>
              <a:defRPr sz="2400">
                <a:solidFill>
                  <a:srgbClr val="3D4E84"/>
                </a:solidFill>
              </a:defRPr>
            </a:lvl2pPr>
            <a:lvl3pPr>
              <a:defRPr sz="2000">
                <a:solidFill>
                  <a:srgbClr val="3D4E84"/>
                </a:solidFill>
              </a:defRPr>
            </a:lvl3pPr>
            <a:lvl4pPr algn="ctr">
              <a:defRPr sz="1800">
                <a:solidFill>
                  <a:srgbClr val="3D4E84"/>
                </a:solidFill>
              </a:defRPr>
            </a:lvl4pPr>
            <a:lvl5pPr>
              <a:defRPr sz="1800">
                <a:solidFill>
                  <a:srgbClr val="3D4E84"/>
                </a:solidFill>
              </a:defRPr>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contenido"/>
          <p:cNvSpPr>
            <a:spLocks noGrp="1"/>
          </p:cNvSpPr>
          <p:nvPr>
            <p:ph sz="half" idx="2"/>
          </p:nvPr>
        </p:nvSpPr>
        <p:spPr>
          <a:xfrm>
            <a:off x="4495800" y="2438400"/>
            <a:ext cx="3810000" cy="3429000"/>
          </a:xfrm>
        </p:spPr>
        <p:txBody>
          <a:bodyPr/>
          <a:lstStyle>
            <a:lvl1pPr>
              <a:defRPr sz="2800">
                <a:solidFill>
                  <a:srgbClr val="3D4E84"/>
                </a:solidFill>
              </a:defRPr>
            </a:lvl1pPr>
            <a:lvl2pPr>
              <a:defRPr sz="2400">
                <a:solidFill>
                  <a:srgbClr val="3D4E84"/>
                </a:solidFill>
              </a:defRPr>
            </a:lvl2pPr>
            <a:lvl3pPr>
              <a:defRPr sz="2000">
                <a:solidFill>
                  <a:srgbClr val="3D4E84"/>
                </a:solidFill>
              </a:defRPr>
            </a:lvl3pPr>
            <a:lvl4pPr>
              <a:defRPr sz="1800">
                <a:solidFill>
                  <a:srgbClr val="3D4E84"/>
                </a:solidFill>
              </a:defRPr>
            </a:lvl4pPr>
            <a:lvl5pPr>
              <a:defRPr sz="1800">
                <a:solidFill>
                  <a:srgbClr val="3D4E84"/>
                </a:solidFill>
              </a:defRPr>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5" name="Rectangle 7"/>
          <p:cNvSpPr>
            <a:spLocks noGrp="1" noChangeArrowheads="1"/>
          </p:cNvSpPr>
          <p:nvPr>
            <p:ph type="sldNum" sz="quarter" idx="10"/>
          </p:nvPr>
        </p:nvSpPr>
        <p:spPr/>
        <p:txBody>
          <a:bodyPr/>
          <a:lstStyle>
            <a:lvl1pPr>
              <a:defRPr/>
            </a:lvl1pPr>
          </a:lstStyle>
          <a:p>
            <a:pPr>
              <a:defRPr/>
            </a:pPr>
            <a:fld id="{EC2C7D52-047D-4017-BED0-E981BB28F1AC}" type="slidenum">
              <a:rPr lang="es-ES" altLang="tr-TR"/>
              <a:pPr>
                <a:defRPr/>
              </a:pPr>
              <a:t>‹#›</a:t>
            </a:fld>
            <a:endParaRPr lang="es-ES" altLang="tr-TR"/>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eaLnBrk="1" hangingPunct="1">
              <a:defRPr sz="1000" b="0" i="0">
                <a:latin typeface="Arial"/>
                <a:ea typeface="+mn-ea"/>
                <a:cs typeface="Arial"/>
              </a:defRPr>
            </a:lvl1pPr>
          </a:lstStyle>
          <a:p>
            <a:pPr fontAlgn="base">
              <a:spcBef>
                <a:spcPct val="0"/>
              </a:spcBef>
              <a:spcAft>
                <a:spcPct val="0"/>
              </a:spcAft>
              <a:defRPr/>
            </a:pPr>
            <a:endParaRPr lang="en-US">
              <a:solidFill>
                <a:srgbClr val="000066"/>
              </a:solidFill>
            </a:endParaRPr>
          </a:p>
        </p:txBody>
      </p:sp>
    </p:spTree>
    <p:extLst>
      <p:ext uri="{BB962C8B-B14F-4D97-AF65-F5344CB8AC3E}">
        <p14:creationId xmlns:p14="http://schemas.microsoft.com/office/powerpoint/2010/main" val="2775742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67544" y="2276872"/>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3 Marcador de contenido"/>
          <p:cNvSpPr>
            <a:spLocks noGrp="1"/>
          </p:cNvSpPr>
          <p:nvPr>
            <p:ph sz="half" idx="2"/>
          </p:nvPr>
        </p:nvSpPr>
        <p:spPr>
          <a:xfrm>
            <a:off x="467544" y="2924944"/>
            <a:ext cx="4040188" cy="32012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5" name="4 Marcador de texto"/>
          <p:cNvSpPr>
            <a:spLocks noGrp="1"/>
          </p:cNvSpPr>
          <p:nvPr>
            <p:ph type="body" sz="quarter" idx="3"/>
          </p:nvPr>
        </p:nvSpPr>
        <p:spPr>
          <a:xfrm>
            <a:off x="4644008" y="2276872"/>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5 Marcador de contenido"/>
          <p:cNvSpPr>
            <a:spLocks noGrp="1"/>
          </p:cNvSpPr>
          <p:nvPr>
            <p:ph sz="quarter" idx="4"/>
          </p:nvPr>
        </p:nvSpPr>
        <p:spPr>
          <a:xfrm>
            <a:off x="4645025" y="2924943"/>
            <a:ext cx="4041775" cy="32012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10" name="1 Título"/>
          <p:cNvSpPr>
            <a:spLocks noGrp="1"/>
          </p:cNvSpPr>
          <p:nvPr>
            <p:ph type="title"/>
          </p:nvPr>
        </p:nvSpPr>
        <p:spPr>
          <a:xfrm>
            <a:off x="468312" y="1290464"/>
            <a:ext cx="8208143"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7" name="Rectangle 7"/>
          <p:cNvSpPr>
            <a:spLocks noGrp="1" noChangeArrowheads="1"/>
          </p:cNvSpPr>
          <p:nvPr>
            <p:ph type="sldNum" sz="quarter" idx="10"/>
          </p:nvPr>
        </p:nvSpPr>
        <p:spPr/>
        <p:txBody>
          <a:bodyPr/>
          <a:lstStyle>
            <a:lvl1pPr>
              <a:defRPr/>
            </a:lvl1pPr>
          </a:lstStyle>
          <a:p>
            <a:pPr>
              <a:defRPr/>
            </a:pPr>
            <a:fld id="{43FC8877-75F4-4BFB-ACA7-38C3F5D8CD26}" type="slidenum">
              <a:rPr lang="es-ES" altLang="tr-TR"/>
              <a:pPr>
                <a:defRPr/>
              </a:pPr>
              <a:t>‹#›</a:t>
            </a:fld>
            <a:endParaRPr lang="es-ES" altLang="tr-TR"/>
          </a:p>
        </p:txBody>
      </p:sp>
      <p:sp>
        <p:nvSpPr>
          <p:cNvPr id="8" name="Rectangle 5"/>
          <p:cNvSpPr>
            <a:spLocks noGrp="1" noChangeArrowheads="1"/>
          </p:cNvSpPr>
          <p:nvPr>
            <p:ph type="ftr" sz="quarter" idx="11"/>
          </p:nvPr>
        </p:nvSpPr>
        <p:spPr>
          <a:xfrm>
            <a:off x="468313" y="6324600"/>
            <a:ext cx="5688012" cy="417513"/>
          </a:xfrm>
          <a:prstGeom prst="rect">
            <a:avLst/>
          </a:prstGeom>
        </p:spPr>
        <p:txBody>
          <a:bodyPr/>
          <a:lstStyle>
            <a:lvl1pPr algn="l" eaLnBrk="1" hangingPunct="1">
              <a:defRPr sz="1000" b="0" i="0">
                <a:latin typeface="Arial"/>
                <a:ea typeface="+mn-ea"/>
                <a:cs typeface="Arial"/>
              </a:defRPr>
            </a:lvl1pPr>
          </a:lstStyle>
          <a:p>
            <a:pPr fontAlgn="base">
              <a:spcBef>
                <a:spcPct val="0"/>
              </a:spcBef>
              <a:spcAft>
                <a:spcPct val="0"/>
              </a:spcAft>
              <a:defRPr/>
            </a:pPr>
            <a:endParaRPr lang="en-US">
              <a:solidFill>
                <a:srgbClr val="000066"/>
              </a:solidFill>
            </a:endParaRPr>
          </a:p>
        </p:txBody>
      </p:sp>
    </p:spTree>
    <p:extLst>
      <p:ext uri="{BB962C8B-B14F-4D97-AF65-F5344CB8AC3E}">
        <p14:creationId xmlns:p14="http://schemas.microsoft.com/office/powerpoint/2010/main" val="16209629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adece Başlık">
    <p:spTree>
      <p:nvGrpSpPr>
        <p:cNvPr id="1" name=""/>
        <p:cNvGrpSpPr/>
        <p:nvPr/>
      </p:nvGrpSpPr>
      <p:grpSpPr>
        <a:xfrm>
          <a:off x="0" y="0"/>
          <a:ext cx="0" cy="0"/>
          <a:chOff x="0" y="0"/>
          <a:chExt cx="0" cy="0"/>
        </a:xfrm>
      </p:grpSpPr>
      <p:sp>
        <p:nvSpPr>
          <p:cNvPr id="6"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3" name="Rectangle 7"/>
          <p:cNvSpPr>
            <a:spLocks noGrp="1" noChangeArrowheads="1"/>
          </p:cNvSpPr>
          <p:nvPr>
            <p:ph type="sldNum" sz="quarter" idx="10"/>
          </p:nvPr>
        </p:nvSpPr>
        <p:spPr/>
        <p:txBody>
          <a:bodyPr/>
          <a:lstStyle>
            <a:lvl1pPr>
              <a:defRPr/>
            </a:lvl1pPr>
          </a:lstStyle>
          <a:p>
            <a:pPr>
              <a:defRPr/>
            </a:pPr>
            <a:fld id="{2CAF7CD9-54D0-4AAF-8A9E-41CE5B92E723}" type="slidenum">
              <a:rPr lang="es-ES" altLang="tr-TR"/>
              <a:pPr>
                <a:defRPr/>
              </a:pPr>
              <a:t>‹#›</a:t>
            </a:fld>
            <a:endParaRPr lang="es-ES" altLang="tr-TR"/>
          </a:p>
        </p:txBody>
      </p:sp>
      <p:sp>
        <p:nvSpPr>
          <p:cNvPr id="4" name="Rectangle 5"/>
          <p:cNvSpPr>
            <a:spLocks noGrp="1" noChangeArrowheads="1"/>
          </p:cNvSpPr>
          <p:nvPr>
            <p:ph type="ftr" sz="quarter" idx="11"/>
          </p:nvPr>
        </p:nvSpPr>
        <p:spPr>
          <a:xfrm>
            <a:off x="468313" y="6324600"/>
            <a:ext cx="5688012" cy="417513"/>
          </a:xfrm>
          <a:prstGeom prst="rect">
            <a:avLst/>
          </a:prstGeom>
        </p:spPr>
        <p:txBody>
          <a:bodyPr/>
          <a:lstStyle>
            <a:lvl1pPr algn="l" eaLnBrk="1" hangingPunct="1">
              <a:defRPr sz="1000" b="0" i="0">
                <a:latin typeface="Arial"/>
                <a:ea typeface="+mn-ea"/>
                <a:cs typeface="Arial"/>
              </a:defRPr>
            </a:lvl1pPr>
          </a:lstStyle>
          <a:p>
            <a:pPr fontAlgn="base">
              <a:spcBef>
                <a:spcPct val="0"/>
              </a:spcBef>
              <a:spcAft>
                <a:spcPct val="0"/>
              </a:spcAft>
              <a:defRPr/>
            </a:pPr>
            <a:endParaRPr lang="en-US">
              <a:solidFill>
                <a:srgbClr val="000066"/>
              </a:solidFill>
            </a:endParaRPr>
          </a:p>
        </p:txBody>
      </p:sp>
    </p:spTree>
    <p:extLst>
      <p:ext uri="{BB962C8B-B14F-4D97-AF65-F5344CB8AC3E}">
        <p14:creationId xmlns:p14="http://schemas.microsoft.com/office/powerpoint/2010/main" val="37235728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Slayt">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p:txBody>
          <a:bodyPr/>
          <a:lstStyle>
            <a:lvl1pPr>
              <a:defRPr/>
            </a:lvl1pPr>
          </a:lstStyle>
          <a:p>
            <a:pPr>
              <a:defRPr/>
            </a:pPr>
            <a:fld id="{F5DEF92E-D6CE-4126-A2A3-0CFFDC8A8988}" type="slidenum">
              <a:rPr lang="es-ES" altLang="tr-TR"/>
              <a:pPr>
                <a:defRPr/>
              </a:pPr>
              <a:t>‹#›</a:t>
            </a:fld>
            <a:endParaRPr lang="es-ES" altLang="tr-TR"/>
          </a:p>
        </p:txBody>
      </p:sp>
      <p:sp>
        <p:nvSpPr>
          <p:cNvPr id="3" name="Rectangle 5"/>
          <p:cNvSpPr>
            <a:spLocks noGrp="1" noChangeArrowheads="1"/>
          </p:cNvSpPr>
          <p:nvPr>
            <p:ph type="ftr" sz="quarter" idx="11"/>
          </p:nvPr>
        </p:nvSpPr>
        <p:spPr>
          <a:xfrm>
            <a:off x="468313" y="6324600"/>
            <a:ext cx="5688012" cy="417513"/>
          </a:xfrm>
          <a:prstGeom prst="rect">
            <a:avLst/>
          </a:prstGeom>
        </p:spPr>
        <p:txBody>
          <a:bodyPr/>
          <a:lstStyle>
            <a:lvl1pPr algn="l" eaLnBrk="1" hangingPunct="1">
              <a:defRPr sz="1000" b="0" i="0">
                <a:latin typeface="Arial"/>
                <a:ea typeface="+mn-ea"/>
                <a:cs typeface="Arial"/>
              </a:defRPr>
            </a:lvl1pPr>
          </a:lstStyle>
          <a:p>
            <a:pPr fontAlgn="base">
              <a:spcBef>
                <a:spcPct val="0"/>
              </a:spcBef>
              <a:spcAft>
                <a:spcPct val="0"/>
              </a:spcAft>
              <a:defRPr/>
            </a:pPr>
            <a:endParaRPr lang="en-US">
              <a:solidFill>
                <a:srgbClr val="000066"/>
              </a:solidFill>
            </a:endParaRPr>
          </a:p>
        </p:txBody>
      </p:sp>
    </p:spTree>
    <p:extLst>
      <p:ext uri="{BB962C8B-B14F-4D97-AF65-F5344CB8AC3E}">
        <p14:creationId xmlns:p14="http://schemas.microsoft.com/office/powerpoint/2010/main" val="37128084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aşlık ile İçerik">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5050" y="2316013"/>
            <a:ext cx="5111750" cy="3777283"/>
          </a:xfrm>
        </p:spPr>
        <p:txBody>
          <a:bodyPr/>
          <a:lstStyle>
            <a:lvl1pPr>
              <a:defRPr sz="3200">
                <a:solidFill>
                  <a:srgbClr val="3D4E84"/>
                </a:solidFill>
              </a:defRPr>
            </a:lvl1pPr>
            <a:lvl2pPr>
              <a:defRPr sz="2800">
                <a:solidFill>
                  <a:srgbClr val="3D4E84"/>
                </a:solidFill>
              </a:defRPr>
            </a:lvl2pPr>
            <a:lvl3pPr>
              <a:defRPr sz="2400">
                <a:solidFill>
                  <a:srgbClr val="3D4E84"/>
                </a:solidFill>
              </a:defRPr>
            </a:lvl3pPr>
            <a:lvl4pPr>
              <a:defRPr sz="2000">
                <a:solidFill>
                  <a:srgbClr val="3D4E84"/>
                </a:solidFill>
              </a:defRPr>
            </a:lvl4pPr>
            <a:lvl5pPr>
              <a:defRPr sz="2000">
                <a:solidFill>
                  <a:srgbClr val="3D4E84"/>
                </a:solidFill>
              </a:defRPr>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texto"/>
          <p:cNvSpPr>
            <a:spLocks noGrp="1"/>
          </p:cNvSpPr>
          <p:nvPr>
            <p:ph type="body" sz="half" idx="2"/>
          </p:nvPr>
        </p:nvSpPr>
        <p:spPr>
          <a:xfrm>
            <a:off x="457200" y="2316013"/>
            <a:ext cx="3008313" cy="3777283"/>
          </a:xfrm>
        </p:spPr>
        <p:txBody>
          <a:bodyPr/>
          <a:lstStyle>
            <a:lvl1pPr marL="0" indent="0">
              <a:buNone/>
              <a:defRPr sz="1400">
                <a:solidFill>
                  <a:srgbClr val="3D4E8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8" name="1 Título"/>
          <p:cNvSpPr>
            <a:spLocks noGrp="1"/>
          </p:cNvSpPr>
          <p:nvPr>
            <p:ph type="title"/>
          </p:nvPr>
        </p:nvSpPr>
        <p:spPr>
          <a:xfrm>
            <a:off x="468312" y="1308124"/>
            <a:ext cx="8208143"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5" name="Rectangle 7"/>
          <p:cNvSpPr>
            <a:spLocks noGrp="1" noChangeArrowheads="1"/>
          </p:cNvSpPr>
          <p:nvPr>
            <p:ph type="sldNum" sz="quarter" idx="10"/>
          </p:nvPr>
        </p:nvSpPr>
        <p:spPr/>
        <p:txBody>
          <a:bodyPr/>
          <a:lstStyle>
            <a:lvl1pPr>
              <a:defRPr/>
            </a:lvl1pPr>
          </a:lstStyle>
          <a:p>
            <a:pPr>
              <a:defRPr/>
            </a:pPr>
            <a:fld id="{09E7E037-8053-49A6-B465-C9C385284681}" type="slidenum">
              <a:rPr lang="es-ES" altLang="tr-TR"/>
              <a:pPr>
                <a:defRPr/>
              </a:pPr>
              <a:t>‹#›</a:t>
            </a:fld>
            <a:endParaRPr lang="es-ES" altLang="tr-TR"/>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eaLnBrk="1" hangingPunct="1">
              <a:defRPr sz="1000" b="0" i="0">
                <a:latin typeface="Arial"/>
                <a:ea typeface="+mn-ea"/>
                <a:cs typeface="Arial"/>
              </a:defRPr>
            </a:lvl1pPr>
          </a:lstStyle>
          <a:p>
            <a:pPr fontAlgn="base">
              <a:spcBef>
                <a:spcPct val="0"/>
              </a:spcBef>
              <a:spcAft>
                <a:spcPct val="0"/>
              </a:spcAft>
              <a:defRPr/>
            </a:pPr>
            <a:endParaRPr lang="en-US">
              <a:solidFill>
                <a:srgbClr val="000066"/>
              </a:solidFill>
            </a:endParaRPr>
          </a:p>
        </p:txBody>
      </p:sp>
    </p:spTree>
    <p:extLst>
      <p:ext uri="{BB962C8B-B14F-4D97-AF65-F5344CB8AC3E}">
        <p14:creationId xmlns:p14="http://schemas.microsoft.com/office/powerpoint/2010/main" val="1161417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aşlık ile Resim">
    <p:spTree>
      <p:nvGrpSpPr>
        <p:cNvPr id="1" name=""/>
        <p:cNvGrpSpPr/>
        <p:nvPr/>
      </p:nvGrpSpPr>
      <p:grpSpPr>
        <a:xfrm>
          <a:off x="0" y="0"/>
          <a:ext cx="0" cy="0"/>
          <a:chOff x="0" y="0"/>
          <a:chExt cx="0" cy="0"/>
        </a:xfrm>
      </p:grpSpPr>
      <p:sp>
        <p:nvSpPr>
          <p:cNvPr id="3" name="2 Marcador de posición de imagen"/>
          <p:cNvSpPr>
            <a:spLocks noGrp="1"/>
          </p:cNvSpPr>
          <p:nvPr>
            <p:ph type="pic" idx="1"/>
          </p:nvPr>
        </p:nvSpPr>
        <p:spPr>
          <a:xfrm>
            <a:off x="1763688" y="2338536"/>
            <a:ext cx="5486400" cy="289066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Drag picture to placeholder or click icon to add</a:t>
            </a:r>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5" name="Rectangle 7"/>
          <p:cNvSpPr>
            <a:spLocks noGrp="1" noChangeArrowheads="1"/>
          </p:cNvSpPr>
          <p:nvPr>
            <p:ph type="sldNum" sz="quarter" idx="10"/>
          </p:nvPr>
        </p:nvSpPr>
        <p:spPr/>
        <p:txBody>
          <a:bodyPr/>
          <a:lstStyle>
            <a:lvl1pPr>
              <a:defRPr/>
            </a:lvl1pPr>
          </a:lstStyle>
          <a:p>
            <a:pPr>
              <a:defRPr/>
            </a:pPr>
            <a:fld id="{F6473600-8533-445C-86EF-6A104DFFD2BC}" type="slidenum">
              <a:rPr lang="es-ES" altLang="tr-TR"/>
              <a:pPr>
                <a:defRPr/>
              </a:pPr>
              <a:t>‹#›</a:t>
            </a:fld>
            <a:endParaRPr lang="es-ES" altLang="tr-TR"/>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eaLnBrk="1" hangingPunct="1">
              <a:defRPr sz="1000" b="0" i="0">
                <a:latin typeface="Arial"/>
                <a:ea typeface="+mn-ea"/>
                <a:cs typeface="Arial"/>
              </a:defRPr>
            </a:lvl1pPr>
          </a:lstStyle>
          <a:p>
            <a:pPr fontAlgn="base">
              <a:spcBef>
                <a:spcPct val="0"/>
              </a:spcBef>
              <a:spcAft>
                <a:spcPct val="0"/>
              </a:spcAft>
              <a:defRPr/>
            </a:pPr>
            <a:endParaRPr lang="en-US">
              <a:solidFill>
                <a:srgbClr val="000066"/>
              </a:solidFill>
            </a:endParaRPr>
          </a:p>
        </p:txBody>
      </p:sp>
    </p:spTree>
    <p:extLst>
      <p:ext uri="{BB962C8B-B14F-4D97-AF65-F5344CB8AC3E}">
        <p14:creationId xmlns:p14="http://schemas.microsoft.com/office/powerpoint/2010/main" val="34839591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Başlık ve Dikey Metin">
    <p:spTree>
      <p:nvGrpSpPr>
        <p:cNvPr id="1" name=""/>
        <p:cNvGrpSpPr/>
        <p:nvPr/>
      </p:nvGrpSpPr>
      <p:grpSpPr>
        <a:xfrm>
          <a:off x="0" y="0"/>
          <a:ext cx="0" cy="0"/>
          <a:chOff x="0" y="0"/>
          <a:chExt cx="0" cy="0"/>
        </a:xfrm>
      </p:grpSpPr>
      <p:sp>
        <p:nvSpPr>
          <p:cNvPr id="3" name="2 Marcador de texto vertical"/>
          <p:cNvSpPr>
            <a:spLocks noGrp="1"/>
          </p:cNvSpPr>
          <p:nvPr>
            <p:ph type="body" orient="vert" idx="1"/>
          </p:nvPr>
        </p:nvSpPr>
        <p:spPr>
          <a:xfrm rot="16200000">
            <a:off x="3167844" y="440668"/>
            <a:ext cx="2520280" cy="6912768"/>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a:lvl1pPr>
          </a:lstStyle>
          <a:p>
            <a:pPr>
              <a:defRPr/>
            </a:pPr>
            <a:fld id="{5D12C5CA-0D4B-4086-BE69-F4139A990731}" type="slidenum">
              <a:rPr lang="es-ES" altLang="tr-TR"/>
              <a:pPr>
                <a:defRPr/>
              </a:pPr>
              <a:t>‹#›</a:t>
            </a:fld>
            <a:endParaRPr lang="es-ES" altLang="tr-TR"/>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eaLnBrk="1" hangingPunct="1">
              <a:defRPr sz="1000" b="0" i="0">
                <a:latin typeface="Arial"/>
                <a:ea typeface="+mn-ea"/>
                <a:cs typeface="Arial"/>
              </a:defRPr>
            </a:lvl1pPr>
          </a:lstStyle>
          <a:p>
            <a:pPr fontAlgn="base">
              <a:spcBef>
                <a:spcPct val="0"/>
              </a:spcBef>
              <a:spcAft>
                <a:spcPct val="0"/>
              </a:spcAft>
              <a:defRPr/>
            </a:pPr>
            <a:endParaRPr lang="en-US">
              <a:solidFill>
                <a:srgbClr val="000066"/>
              </a:solidFill>
            </a:endParaRPr>
          </a:p>
        </p:txBody>
      </p:sp>
    </p:spTree>
    <p:extLst>
      <p:ext uri="{BB962C8B-B14F-4D97-AF65-F5344CB8AC3E}">
        <p14:creationId xmlns:p14="http://schemas.microsoft.com/office/powerpoint/2010/main" val="4017811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Dikey Başlık ve Metin">
    <p:spTree>
      <p:nvGrpSpPr>
        <p:cNvPr id="1" name=""/>
        <p:cNvGrpSpPr/>
        <p:nvPr/>
      </p:nvGrpSpPr>
      <p:grpSpPr>
        <a:xfrm>
          <a:off x="0" y="0"/>
          <a:ext cx="0" cy="0"/>
          <a:chOff x="0" y="0"/>
          <a:chExt cx="0" cy="0"/>
        </a:xfrm>
      </p:grpSpPr>
      <p:sp>
        <p:nvSpPr>
          <p:cNvPr id="3" name="2 Marcador de texto vertical"/>
          <p:cNvSpPr>
            <a:spLocks noGrp="1"/>
          </p:cNvSpPr>
          <p:nvPr>
            <p:ph type="body" orient="vert" idx="1"/>
          </p:nvPr>
        </p:nvSpPr>
        <p:spPr>
          <a:xfrm rot="16200000">
            <a:off x="3455875" y="1088738"/>
            <a:ext cx="2664297" cy="6048672"/>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a:lvl1pPr>
          </a:lstStyle>
          <a:p>
            <a:pPr>
              <a:defRPr/>
            </a:pPr>
            <a:fld id="{48B25B67-D1DF-4158-A375-187A6617CAD1}" type="slidenum">
              <a:rPr lang="es-ES" altLang="tr-TR"/>
              <a:pPr>
                <a:defRPr/>
              </a:pPr>
              <a:t>‹#›</a:t>
            </a:fld>
            <a:endParaRPr lang="es-ES" altLang="tr-TR"/>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eaLnBrk="1" hangingPunct="1">
              <a:defRPr sz="1000" b="0" i="0">
                <a:latin typeface="Arial"/>
                <a:ea typeface="+mn-ea"/>
                <a:cs typeface="Arial"/>
              </a:defRPr>
            </a:lvl1pPr>
          </a:lstStyle>
          <a:p>
            <a:pPr fontAlgn="base">
              <a:spcBef>
                <a:spcPct val="0"/>
              </a:spcBef>
              <a:spcAft>
                <a:spcPct val="0"/>
              </a:spcAft>
              <a:defRPr/>
            </a:pPr>
            <a:endParaRPr lang="en-US">
              <a:solidFill>
                <a:srgbClr val="000066"/>
              </a:solidFill>
            </a:endParaRPr>
          </a:p>
        </p:txBody>
      </p:sp>
    </p:spTree>
    <p:extLst>
      <p:ext uri="{BB962C8B-B14F-4D97-AF65-F5344CB8AC3E}">
        <p14:creationId xmlns:p14="http://schemas.microsoft.com/office/powerpoint/2010/main" val="18657085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aşlık ve Diyagram veya Organigram">
    <p:spTree>
      <p:nvGrpSpPr>
        <p:cNvPr id="1" name=""/>
        <p:cNvGrpSpPr/>
        <p:nvPr/>
      </p:nvGrpSpPr>
      <p:grpSpPr>
        <a:xfrm>
          <a:off x="0" y="0"/>
          <a:ext cx="0" cy="0"/>
          <a:chOff x="0" y="0"/>
          <a:chExt cx="0" cy="0"/>
        </a:xfrm>
      </p:grpSpPr>
      <p:sp>
        <p:nvSpPr>
          <p:cNvPr id="3" name="2 Marcador de SmartArt"/>
          <p:cNvSpPr>
            <a:spLocks noGrp="1"/>
          </p:cNvSpPr>
          <p:nvPr>
            <p:ph type="dgm" idx="1"/>
          </p:nvPr>
        </p:nvSpPr>
        <p:spPr>
          <a:xfrm>
            <a:off x="533400" y="2438400"/>
            <a:ext cx="7772400" cy="3429000"/>
          </a:xfrm>
        </p:spPr>
        <p:txBody>
          <a:bodyPr/>
          <a:lstStyle/>
          <a:p>
            <a:pPr lvl="0"/>
            <a:r>
              <a:rPr lang="tr-TR" noProof="0" smtClean="0"/>
              <a:t>Click icon to add SmartArt graphic</a:t>
            </a:r>
            <a:endParaRPr lang="es-ES" noProof="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a:lvl1pPr>
          </a:lstStyle>
          <a:p>
            <a:pPr>
              <a:defRPr/>
            </a:pPr>
            <a:fld id="{86E8F80C-B379-46E1-9F95-7D0982F8173B}" type="slidenum">
              <a:rPr lang="es-ES" altLang="tr-TR"/>
              <a:pPr>
                <a:defRPr/>
              </a:pPr>
              <a:t>‹#›</a:t>
            </a:fld>
            <a:endParaRPr lang="es-ES" altLang="tr-TR"/>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eaLnBrk="1" hangingPunct="1">
              <a:defRPr sz="1000" b="0" i="0">
                <a:latin typeface="Arial"/>
                <a:ea typeface="+mn-ea"/>
                <a:cs typeface="Arial"/>
              </a:defRPr>
            </a:lvl1pPr>
          </a:lstStyle>
          <a:p>
            <a:pPr fontAlgn="base">
              <a:spcBef>
                <a:spcPct val="0"/>
              </a:spcBef>
              <a:spcAft>
                <a:spcPct val="0"/>
              </a:spcAft>
              <a:defRPr/>
            </a:pPr>
            <a:endParaRPr lang="en-US">
              <a:solidFill>
                <a:srgbClr val="000066"/>
              </a:solidFill>
            </a:endParaRPr>
          </a:p>
        </p:txBody>
      </p:sp>
    </p:spTree>
    <p:extLst>
      <p:ext uri="{BB962C8B-B14F-4D97-AF65-F5344CB8AC3E}">
        <p14:creationId xmlns:p14="http://schemas.microsoft.com/office/powerpoint/2010/main" val="6604693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aşlık ve Metin ve Küçük Resim">
    <p:spTree>
      <p:nvGrpSpPr>
        <p:cNvPr id="1" name=""/>
        <p:cNvGrpSpPr/>
        <p:nvPr/>
      </p:nvGrpSpPr>
      <p:grpSpPr>
        <a:xfrm>
          <a:off x="0" y="0"/>
          <a:ext cx="0" cy="0"/>
          <a:chOff x="0" y="0"/>
          <a:chExt cx="0" cy="0"/>
        </a:xfrm>
      </p:grpSpPr>
      <p:sp>
        <p:nvSpPr>
          <p:cNvPr id="3" name="2 Marcador de texto"/>
          <p:cNvSpPr>
            <a:spLocks noGrp="1"/>
          </p:cNvSpPr>
          <p:nvPr>
            <p:ph type="body" sz="half" idx="1"/>
          </p:nvPr>
        </p:nvSpPr>
        <p:spPr>
          <a:xfrm>
            <a:off x="533400" y="2438400"/>
            <a:ext cx="3810000" cy="3429000"/>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imágenes prediseñadas"/>
          <p:cNvSpPr>
            <a:spLocks noGrp="1"/>
          </p:cNvSpPr>
          <p:nvPr>
            <p:ph type="clipArt" sz="half" idx="2"/>
          </p:nvPr>
        </p:nvSpPr>
        <p:spPr>
          <a:xfrm>
            <a:off x="4495800" y="2438400"/>
            <a:ext cx="3810000" cy="3429000"/>
          </a:xfrm>
        </p:spPr>
        <p:txBody>
          <a:bodyPr/>
          <a:lstStyle/>
          <a:p>
            <a:pPr lvl="0"/>
            <a:r>
              <a:rPr lang="tr-TR" noProof="0" smtClean="0"/>
              <a:t>Click icon to add clip art</a:t>
            </a:r>
            <a:endParaRPr lang="es-ES" noProof="0" smtClean="0"/>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5" name="Rectangle 7"/>
          <p:cNvSpPr>
            <a:spLocks noGrp="1" noChangeArrowheads="1"/>
          </p:cNvSpPr>
          <p:nvPr>
            <p:ph type="sldNum" sz="quarter" idx="10"/>
          </p:nvPr>
        </p:nvSpPr>
        <p:spPr/>
        <p:txBody>
          <a:bodyPr/>
          <a:lstStyle>
            <a:lvl1pPr>
              <a:defRPr/>
            </a:lvl1pPr>
          </a:lstStyle>
          <a:p>
            <a:pPr>
              <a:defRPr/>
            </a:pPr>
            <a:fld id="{23473E0F-6458-466A-8423-6E529FD8AD8A}" type="slidenum">
              <a:rPr lang="es-ES" altLang="tr-TR"/>
              <a:pPr>
                <a:defRPr/>
              </a:pPr>
              <a:t>‹#›</a:t>
            </a:fld>
            <a:endParaRPr lang="es-ES" altLang="tr-TR"/>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eaLnBrk="1" hangingPunct="1">
              <a:defRPr sz="1000" b="0" i="0">
                <a:latin typeface="Arial"/>
                <a:ea typeface="+mn-ea"/>
                <a:cs typeface="Arial"/>
              </a:defRPr>
            </a:lvl1pPr>
          </a:lstStyle>
          <a:p>
            <a:pPr fontAlgn="base">
              <a:spcBef>
                <a:spcPct val="0"/>
              </a:spcBef>
              <a:spcAft>
                <a:spcPct val="0"/>
              </a:spcAft>
              <a:defRPr/>
            </a:pPr>
            <a:endParaRPr lang="en-US">
              <a:solidFill>
                <a:srgbClr val="000066"/>
              </a:solidFill>
            </a:endParaRPr>
          </a:p>
        </p:txBody>
      </p:sp>
    </p:spTree>
    <p:extLst>
      <p:ext uri="{BB962C8B-B14F-4D97-AF65-F5344CB8AC3E}">
        <p14:creationId xmlns:p14="http://schemas.microsoft.com/office/powerpoint/2010/main" val="41804384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Başlık Slay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fontAlgn="base">
              <a:spcBef>
                <a:spcPct val="0"/>
              </a:spcBef>
              <a:spcAft>
                <a:spcPct val="0"/>
              </a:spcAft>
              <a:defRPr/>
            </a:pPr>
            <a:endParaRPr lang="es-ES" sz="3200" b="1">
              <a:solidFill>
                <a:srgbClr val="000066"/>
              </a:solidFill>
              <a:effectLst>
                <a:outerShdw blurRad="38100" dist="38100" dir="2700000" algn="tl">
                  <a:srgbClr val="000000">
                    <a:alpha val="43137"/>
                  </a:srgbClr>
                </a:outerShdw>
              </a:effectLst>
              <a:latin typeface="Times New Roman" pitchFamily="18" charset="0"/>
              <a:ea typeface="ＭＳ Ｐゴシック" pitchFamily="34" charset="-128"/>
            </a:endParaRPr>
          </a:p>
        </p:txBody>
      </p:sp>
      <p:sp>
        <p:nvSpPr>
          <p:cNvPr id="4"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fontAlgn="base">
              <a:spcBef>
                <a:spcPct val="0"/>
              </a:spcBef>
              <a:spcAft>
                <a:spcPct val="0"/>
              </a:spcAft>
              <a:defRPr/>
            </a:pPr>
            <a:endParaRPr lang="es-ES" sz="3200" b="1">
              <a:solidFill>
                <a:srgbClr val="000066"/>
              </a:solidFill>
              <a:effectLst>
                <a:outerShdw blurRad="38100" dist="38100" dir="2700000" algn="tl">
                  <a:srgbClr val="000000">
                    <a:alpha val="43137"/>
                  </a:srgbClr>
                </a:outerShdw>
              </a:effectLst>
              <a:latin typeface="Times New Roman" pitchFamily="18" charset="0"/>
              <a:ea typeface="ＭＳ Ｐゴシック" pitchFamily="34" charset="-128"/>
            </a:endParaRPr>
          </a:p>
        </p:txBody>
      </p:sp>
      <p:sp>
        <p:nvSpPr>
          <p:cNvPr id="5" name="Rectangle 16"/>
          <p:cNvSpPr>
            <a:spLocks noChangeArrowheads="1"/>
          </p:cNvSpPr>
          <p:nvPr userDrawn="1"/>
        </p:nvSpPr>
        <p:spPr bwMode="auto">
          <a:xfrm>
            <a:off x="0" y="3860800"/>
            <a:ext cx="9144000" cy="2997200"/>
          </a:xfrm>
          <a:prstGeom prst="rect">
            <a:avLst/>
          </a:prstGeom>
          <a:noFill/>
          <a:ln w="9525">
            <a:noFill/>
            <a:miter lim="800000"/>
            <a:headEnd/>
            <a:tailEnd/>
          </a:ln>
          <a:effectLst/>
        </p:spPr>
        <p:txBody>
          <a:bodyPr wrap="none" anchor="ctr"/>
          <a:lstStyle/>
          <a:p>
            <a:pPr algn="ctr" fontAlgn="base">
              <a:spcBef>
                <a:spcPct val="0"/>
              </a:spcBef>
              <a:spcAft>
                <a:spcPct val="0"/>
              </a:spcAft>
              <a:defRPr/>
            </a:pPr>
            <a:endParaRPr lang="es-ES" sz="3200" b="1">
              <a:solidFill>
                <a:srgbClr val="000066"/>
              </a:solidFill>
              <a:effectLst>
                <a:outerShdw blurRad="38100" dist="38100" dir="2700000" algn="tl">
                  <a:srgbClr val="000000">
                    <a:alpha val="43137"/>
                  </a:srgbClr>
                </a:outerShdw>
              </a:effectLst>
              <a:latin typeface="Times New Roman" pitchFamily="18" charset="0"/>
              <a:ea typeface="ＭＳ Ｐゴシック" pitchFamily="34" charset="-128"/>
            </a:endParaRPr>
          </a:p>
        </p:txBody>
      </p:sp>
      <p:sp>
        <p:nvSpPr>
          <p:cNvPr id="6" name="Rectangle 17"/>
          <p:cNvSpPr>
            <a:spLocks noChangeArrowheads="1"/>
          </p:cNvSpPr>
          <p:nvPr userDrawn="1"/>
        </p:nvSpPr>
        <p:spPr bwMode="auto">
          <a:xfrm>
            <a:off x="0" y="3933825"/>
            <a:ext cx="9144000" cy="2924175"/>
          </a:xfrm>
          <a:prstGeom prst="rect">
            <a:avLst/>
          </a:prstGeom>
          <a:noFill/>
          <a:ln w="9525">
            <a:noFill/>
            <a:miter lim="800000"/>
            <a:headEnd/>
            <a:tailEnd/>
          </a:ln>
          <a:effectLst/>
        </p:spPr>
        <p:txBody>
          <a:bodyPr wrap="none" anchor="ctr"/>
          <a:lstStyle/>
          <a:p>
            <a:pPr algn="ctr" fontAlgn="base">
              <a:spcBef>
                <a:spcPct val="0"/>
              </a:spcBef>
              <a:spcAft>
                <a:spcPct val="0"/>
              </a:spcAft>
              <a:defRPr/>
            </a:pPr>
            <a:endParaRPr lang="es-ES" sz="3200" b="1">
              <a:solidFill>
                <a:srgbClr val="000066"/>
              </a:solidFill>
              <a:effectLst>
                <a:outerShdw blurRad="38100" dist="38100" dir="2700000" algn="tl">
                  <a:srgbClr val="000000">
                    <a:alpha val="43137"/>
                  </a:srgbClr>
                </a:outerShdw>
              </a:effectLst>
              <a:latin typeface="Times New Roman" pitchFamily="18" charset="0"/>
              <a:ea typeface="ＭＳ Ｐゴシック" pitchFamily="34" charset="-128"/>
            </a:endParaRPr>
          </a:p>
        </p:txBody>
      </p:sp>
      <p:sp>
        <p:nvSpPr>
          <p:cNvPr id="12" name="1 Título"/>
          <p:cNvSpPr>
            <a:spLocks noGrp="1"/>
          </p:cNvSpPr>
          <p:nvPr>
            <p:ph type="title"/>
          </p:nvPr>
        </p:nvSpPr>
        <p:spPr>
          <a:xfrm>
            <a:off x="2267744" y="3212976"/>
            <a:ext cx="6692280" cy="1656184"/>
          </a:xfrm>
        </p:spPr>
        <p:txBody>
          <a:bodyPr anchor="t"/>
          <a:lstStyle>
            <a:lvl1pPr algn="r">
              <a:defRPr sz="3200" b="1" u="none" cap="none" spc="0" baseline="0">
                <a:ln w="19050">
                  <a:noFill/>
                  <a:prstDash val="solid"/>
                </a:ln>
                <a:solidFill>
                  <a:srgbClr val="172B61"/>
                </a:solidFill>
                <a:effectLst>
                  <a:outerShdw blurRad="50000" dist="50800" dir="7500000" algn="tl">
                    <a:srgbClr val="000000">
                      <a:shade val="5000"/>
                      <a:alpha val="35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Tree>
    <p:extLst>
      <p:ext uri="{BB962C8B-B14F-4D97-AF65-F5344CB8AC3E}">
        <p14:creationId xmlns:p14="http://schemas.microsoft.com/office/powerpoint/2010/main" val="1383621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290638"/>
            <a:ext cx="78486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_tradnl" dirty="0" err="1" smtClean="0"/>
              <a:t>Contents</a:t>
            </a:r>
            <a:r>
              <a:rPr lang="es-ES_tradnl" dirty="0" smtClean="0"/>
              <a:t> of </a:t>
            </a:r>
            <a:r>
              <a:rPr lang="es-ES_tradnl" dirty="0" err="1" smtClean="0"/>
              <a:t>the</a:t>
            </a:r>
            <a:r>
              <a:rPr lang="es-ES_tradnl" dirty="0" smtClean="0"/>
              <a:t> </a:t>
            </a:r>
            <a:r>
              <a:rPr lang="es-ES_tradnl" dirty="0" err="1" smtClean="0"/>
              <a:t>document</a:t>
            </a:r>
            <a:endParaRPr lang="es-ES" dirty="0" smtClean="0"/>
          </a:p>
        </p:txBody>
      </p:sp>
      <p:sp>
        <p:nvSpPr>
          <p:cNvPr id="1031" name="Rectangle 7"/>
          <p:cNvSpPr>
            <a:spLocks noGrp="1" noChangeArrowheads="1"/>
          </p:cNvSpPr>
          <p:nvPr>
            <p:ph type="sldNum" sz="quarter" idx="4"/>
          </p:nvPr>
        </p:nvSpPr>
        <p:spPr bwMode="auto">
          <a:xfrm>
            <a:off x="8316913" y="6324600"/>
            <a:ext cx="5222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3D4E84"/>
                </a:solidFill>
                <a:latin typeface="Arial" charset="0"/>
              </a:defRPr>
            </a:lvl1pPr>
          </a:lstStyle>
          <a:p>
            <a:pPr fontAlgn="base">
              <a:spcBef>
                <a:spcPct val="0"/>
              </a:spcBef>
              <a:spcAft>
                <a:spcPct val="0"/>
              </a:spcAft>
              <a:defRPr/>
            </a:pPr>
            <a:fld id="{EC31451E-7E2E-4679-A5BC-D723F95BD569}" type="slidenum">
              <a:rPr lang="en-US" altLang="tr-TR" b="1">
                <a:ea typeface="ＭＳ Ｐゴシック" pitchFamily="34" charset="-128"/>
              </a:rPr>
              <a:pPr fontAlgn="base">
                <a:spcBef>
                  <a:spcPct val="0"/>
                </a:spcBef>
                <a:spcAft>
                  <a:spcPct val="0"/>
                </a:spcAft>
                <a:defRPr/>
              </a:pPr>
              <a:t>‹#›</a:t>
            </a:fld>
            <a:endParaRPr lang="en-US" altLang="tr-TR" b="1">
              <a:ea typeface="ＭＳ Ｐゴシック" pitchFamily="34" charset="-128"/>
            </a:endParaRPr>
          </a:p>
        </p:txBody>
      </p:sp>
      <p:sp>
        <p:nvSpPr>
          <p:cNvPr id="3076" name="Rectangle 9"/>
          <p:cNvSpPr>
            <a:spLocks noGrp="1" noChangeArrowheads="1"/>
          </p:cNvSpPr>
          <p:nvPr>
            <p:ph type="body" idx="1"/>
          </p:nvPr>
        </p:nvSpPr>
        <p:spPr bwMode="auto">
          <a:xfrm>
            <a:off x="533400" y="2438400"/>
            <a:ext cx="77724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tr-TR" smtClean="0"/>
              <a:t>Click here to edit the text or change the model</a:t>
            </a:r>
          </a:p>
          <a:p>
            <a:pPr lvl="1"/>
            <a:r>
              <a:rPr lang="es-ES" altLang="tr-TR" smtClean="0"/>
              <a:t>Level 2</a:t>
            </a:r>
          </a:p>
          <a:p>
            <a:pPr lvl="2"/>
            <a:r>
              <a:rPr lang="es-ES" altLang="tr-TR" smtClean="0"/>
              <a:t>Level 3</a:t>
            </a:r>
          </a:p>
          <a:p>
            <a:pPr lvl="3"/>
            <a:r>
              <a:rPr lang="es-ES" altLang="tr-TR" smtClean="0"/>
              <a:t>Level 4</a:t>
            </a:r>
          </a:p>
          <a:p>
            <a:pPr lvl="4"/>
            <a:r>
              <a:rPr lang="es-ES" altLang="tr-TR" smtClean="0"/>
              <a:t>Level 5</a:t>
            </a:r>
          </a:p>
          <a:p>
            <a:pPr lvl="4"/>
            <a:endParaRPr lang="es-ES" altLang="tr-TR" smtClean="0"/>
          </a:p>
        </p:txBody>
      </p:sp>
      <p:cxnSp>
        <p:nvCxnSpPr>
          <p:cNvPr id="3077" name="AutoShape 12"/>
          <p:cNvCxnSpPr>
            <a:cxnSpLocks noChangeShapeType="1"/>
          </p:cNvCxnSpPr>
          <p:nvPr/>
        </p:nvCxnSpPr>
        <p:spPr bwMode="auto">
          <a:xfrm flipV="1">
            <a:off x="488950" y="914400"/>
            <a:ext cx="882650" cy="1524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sp>
        <p:nvSpPr>
          <p:cNvPr id="1038" name="Line 14"/>
          <p:cNvSpPr>
            <a:spLocks noChangeShapeType="1"/>
          </p:cNvSpPr>
          <p:nvPr/>
        </p:nvSpPr>
        <p:spPr bwMode="auto">
          <a:xfrm>
            <a:off x="533400" y="5867400"/>
            <a:ext cx="8229600" cy="0"/>
          </a:xfrm>
          <a:prstGeom prst="line">
            <a:avLst/>
          </a:prstGeom>
          <a:noFill/>
          <a:ln w="9525">
            <a:noFill/>
            <a:round/>
            <a:headEnd/>
            <a:tailEnd/>
          </a:ln>
          <a:effectLst/>
        </p:spPr>
        <p:txBody>
          <a:bodyPr anchor="ctr"/>
          <a:lstStyle/>
          <a:p>
            <a:pPr algn="ctr" fontAlgn="base">
              <a:spcBef>
                <a:spcPct val="0"/>
              </a:spcBef>
              <a:spcAft>
                <a:spcPct val="0"/>
              </a:spcAft>
              <a:defRPr/>
            </a:pPr>
            <a:endParaRPr lang="es-ES" sz="3200" b="1">
              <a:solidFill>
                <a:srgbClr val="000066"/>
              </a:solidFill>
              <a:effectLst>
                <a:outerShdw blurRad="38100" dist="38100" dir="2700000" algn="tl">
                  <a:srgbClr val="000000">
                    <a:alpha val="43137"/>
                  </a:srgbClr>
                </a:outerShdw>
              </a:effectLst>
              <a:latin typeface="Times New Roman" pitchFamily="18" charset="0"/>
              <a:ea typeface="ＭＳ Ｐゴシック" pitchFamily="34" charset="-128"/>
            </a:endParaRPr>
          </a:p>
        </p:txBody>
      </p:sp>
      <p:sp>
        <p:nvSpPr>
          <p:cNvPr id="1040" name="Line 16"/>
          <p:cNvSpPr>
            <a:spLocks noChangeShapeType="1"/>
          </p:cNvSpPr>
          <p:nvPr/>
        </p:nvSpPr>
        <p:spPr bwMode="auto">
          <a:xfrm flipV="1">
            <a:off x="533400" y="2209800"/>
            <a:ext cx="7848600" cy="76200"/>
          </a:xfrm>
          <a:prstGeom prst="line">
            <a:avLst/>
          </a:prstGeom>
          <a:noFill/>
          <a:ln w="9525">
            <a:noFill/>
            <a:round/>
            <a:headEnd/>
            <a:tailEnd/>
          </a:ln>
          <a:effectLst/>
        </p:spPr>
        <p:txBody>
          <a:bodyPr anchor="ctr"/>
          <a:lstStyle/>
          <a:p>
            <a:pPr algn="ctr" fontAlgn="base">
              <a:spcBef>
                <a:spcPct val="0"/>
              </a:spcBef>
              <a:spcAft>
                <a:spcPct val="0"/>
              </a:spcAft>
              <a:defRPr/>
            </a:pPr>
            <a:endParaRPr lang="es-ES" sz="3200" b="1">
              <a:solidFill>
                <a:srgbClr val="000066"/>
              </a:solidFill>
              <a:effectLst>
                <a:outerShdw blurRad="38100" dist="38100" dir="2700000" algn="tl">
                  <a:srgbClr val="000000">
                    <a:alpha val="43137"/>
                  </a:srgbClr>
                </a:outerShdw>
              </a:effectLst>
              <a:latin typeface="Times New Roman" pitchFamily="18" charset="0"/>
              <a:ea typeface="ＭＳ Ｐゴシック" pitchFamily="34" charset="-128"/>
            </a:endParaRPr>
          </a:p>
        </p:txBody>
      </p:sp>
    </p:spTree>
    <p:extLst>
      <p:ext uri="{BB962C8B-B14F-4D97-AF65-F5344CB8AC3E}">
        <p14:creationId xmlns:p14="http://schemas.microsoft.com/office/powerpoint/2010/main" val="293633799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hf hdr="0" ftr="0" dt="0"/>
  <p:txStyles>
    <p:titleStyle>
      <a:lvl1pPr algn="ctr" rtl="0" eaLnBrk="0" fontAlgn="base" hangingPunct="0">
        <a:spcBef>
          <a:spcPct val="0"/>
        </a:spcBef>
        <a:spcAft>
          <a:spcPct val="0"/>
        </a:spcAft>
        <a:defRPr sz="2400" b="1">
          <a:ln w="19050">
            <a:noFill/>
            <a:prstDash val="solid"/>
          </a:ln>
          <a:solidFill>
            <a:srgbClr val="172B61"/>
          </a:solidFill>
          <a:effectLst>
            <a:outerShdw blurRad="50000" dist="50800" dir="7500000" algn="tl">
              <a:srgbClr val="000000">
                <a:shade val="5000"/>
                <a:alpha val="35000"/>
              </a:srgbClr>
            </a:outerShdw>
          </a:effectLst>
          <a:latin typeface="+mj-lt"/>
          <a:ea typeface="ＭＳ Ｐゴシック" charset="0"/>
          <a:cs typeface="ＭＳ Ｐゴシック" charset="0"/>
        </a:defRPr>
      </a:lvl1pPr>
      <a:lvl2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2pPr>
      <a:lvl3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3pPr>
      <a:lvl4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4pPr>
      <a:lvl5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5pPr>
      <a:lvl6pPr marL="4572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6pPr>
      <a:lvl7pPr marL="9144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7pPr>
      <a:lvl8pPr marL="13716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8pPr>
      <a:lvl9pPr marL="18288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9pPr>
    </p:titleStyle>
    <p:bodyStyle>
      <a:lvl1pPr marL="342900" indent="-342900" algn="l" rtl="0" eaLnBrk="0" fontAlgn="base" hangingPunct="0">
        <a:spcBef>
          <a:spcPct val="20000"/>
        </a:spcBef>
        <a:spcAft>
          <a:spcPct val="0"/>
        </a:spcAft>
        <a:buClr>
          <a:srgbClr val="000066"/>
        </a:buClr>
        <a:buChar char="•"/>
        <a:defRPr sz="2000">
          <a:solidFill>
            <a:srgbClr val="3D4E84"/>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0066"/>
        </a:buClr>
        <a:buChar char="–"/>
        <a:defRPr sz="2800">
          <a:solidFill>
            <a:srgbClr val="3D4E84"/>
          </a:solidFill>
          <a:latin typeface="+mn-lt"/>
          <a:ea typeface="ＭＳ Ｐゴシック" charset="0"/>
        </a:defRPr>
      </a:lvl2pPr>
      <a:lvl3pPr marL="1143000" indent="-228600" algn="l" rtl="0" eaLnBrk="0" fontAlgn="base" hangingPunct="0">
        <a:spcBef>
          <a:spcPct val="20000"/>
        </a:spcBef>
        <a:spcAft>
          <a:spcPct val="0"/>
        </a:spcAft>
        <a:buClr>
          <a:srgbClr val="000066"/>
        </a:buClr>
        <a:buChar char="•"/>
        <a:defRPr sz="1600">
          <a:solidFill>
            <a:srgbClr val="3D4E84"/>
          </a:solidFill>
          <a:latin typeface="+mn-lt"/>
          <a:ea typeface="ＭＳ Ｐゴシック" charset="0"/>
        </a:defRPr>
      </a:lvl3pPr>
      <a:lvl4pPr marL="16002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4pPr>
      <a:lvl5pPr marL="20574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5pPr>
      <a:lvl6pPr marL="2514600" indent="-228600" algn="l" rtl="0" eaLnBrk="1" fontAlgn="base" hangingPunct="1">
        <a:spcBef>
          <a:spcPct val="20000"/>
        </a:spcBef>
        <a:spcAft>
          <a:spcPct val="0"/>
        </a:spcAft>
        <a:buClr>
          <a:srgbClr val="000066"/>
        </a:buClr>
        <a:buChar char="»"/>
        <a:defRPr sz="1400">
          <a:solidFill>
            <a:srgbClr val="000066"/>
          </a:solidFill>
          <a:latin typeface="+mn-lt"/>
        </a:defRPr>
      </a:lvl6pPr>
      <a:lvl7pPr marL="2971800" indent="-228600" algn="l" rtl="0" eaLnBrk="1" fontAlgn="base" hangingPunct="1">
        <a:spcBef>
          <a:spcPct val="20000"/>
        </a:spcBef>
        <a:spcAft>
          <a:spcPct val="0"/>
        </a:spcAft>
        <a:buClr>
          <a:srgbClr val="000066"/>
        </a:buClr>
        <a:buChar char="»"/>
        <a:defRPr sz="1400">
          <a:solidFill>
            <a:srgbClr val="000066"/>
          </a:solidFill>
          <a:latin typeface="+mn-lt"/>
        </a:defRPr>
      </a:lvl7pPr>
      <a:lvl8pPr marL="3429000" indent="-228600" algn="l" rtl="0" eaLnBrk="1" fontAlgn="base" hangingPunct="1">
        <a:spcBef>
          <a:spcPct val="20000"/>
        </a:spcBef>
        <a:spcAft>
          <a:spcPct val="0"/>
        </a:spcAft>
        <a:buClr>
          <a:srgbClr val="000066"/>
        </a:buClr>
        <a:buChar char="»"/>
        <a:defRPr sz="1400">
          <a:solidFill>
            <a:srgbClr val="000066"/>
          </a:solidFill>
          <a:latin typeface="+mn-lt"/>
        </a:defRPr>
      </a:lvl8pPr>
      <a:lvl9pPr marL="3886200" indent="-228600" algn="l" rtl="0" eaLnBrk="1" fontAlgn="base" hangingPunct="1">
        <a:spcBef>
          <a:spcPct val="20000"/>
        </a:spcBef>
        <a:spcAft>
          <a:spcPct val="0"/>
        </a:spcAft>
        <a:buClr>
          <a:srgbClr val="000066"/>
        </a:buClr>
        <a:buChar char="»"/>
        <a:defRPr sz="1400">
          <a:solidFill>
            <a:srgbClr val="000066"/>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2875" y="2592388"/>
            <a:ext cx="8816975" cy="4265612"/>
          </a:xfrm>
        </p:spPr>
        <p:txBody>
          <a:bodyPr/>
          <a:lstStyle/>
          <a:p>
            <a:pPr algn="ctr">
              <a:defRPr/>
            </a:pPr>
            <a:r>
              <a:rPr lang="tr-TR" sz="3400" dirty="0" smtClean="0">
                <a:solidFill>
                  <a:schemeClr val="tx2"/>
                </a:solidFill>
                <a:effectLst/>
                <a:latin typeface="Times New Roman" pitchFamily="18" charset="0"/>
                <a:cs typeface="Times New Roman" pitchFamily="18" charset="0"/>
              </a:rPr>
              <a:t/>
            </a:r>
            <a:br>
              <a:rPr lang="tr-TR" sz="3400" dirty="0" smtClean="0">
                <a:solidFill>
                  <a:schemeClr val="tx2"/>
                </a:solidFill>
                <a:effectLst/>
                <a:latin typeface="Times New Roman" pitchFamily="18" charset="0"/>
                <a:cs typeface="Times New Roman" pitchFamily="18" charset="0"/>
              </a:rPr>
            </a:br>
            <a:r>
              <a:rPr lang="tr-TR" sz="3400" dirty="0">
                <a:solidFill>
                  <a:schemeClr val="tx2"/>
                </a:solidFill>
                <a:effectLst/>
                <a:latin typeface="Times New Roman" pitchFamily="18" charset="0"/>
                <a:cs typeface="Times New Roman" pitchFamily="18" charset="0"/>
              </a:rPr>
              <a:t/>
            </a:r>
            <a:br>
              <a:rPr lang="tr-TR" sz="3400" dirty="0">
                <a:solidFill>
                  <a:schemeClr val="tx2"/>
                </a:solidFill>
                <a:effectLst/>
                <a:latin typeface="Times New Roman" pitchFamily="18" charset="0"/>
                <a:cs typeface="Times New Roman" pitchFamily="18" charset="0"/>
              </a:rPr>
            </a:br>
            <a:r>
              <a:rPr lang="tr-TR" sz="3400" dirty="0" smtClean="0">
                <a:solidFill>
                  <a:schemeClr val="tx2"/>
                </a:solidFill>
                <a:effectLst/>
                <a:latin typeface="Times New Roman" pitchFamily="18" charset="0"/>
                <a:cs typeface="Times New Roman" pitchFamily="18" charset="0"/>
              </a:rPr>
              <a:t>TÜRKİYE İŞ KURUMU </a:t>
            </a:r>
            <a:br>
              <a:rPr lang="tr-TR" sz="3400" dirty="0" smtClean="0">
                <a:solidFill>
                  <a:schemeClr val="tx2"/>
                </a:solidFill>
                <a:effectLst/>
                <a:latin typeface="Times New Roman" pitchFamily="18" charset="0"/>
                <a:cs typeface="Times New Roman" pitchFamily="18" charset="0"/>
              </a:rPr>
            </a:br>
            <a:r>
              <a:rPr lang="tr-TR" sz="3400" dirty="0" smtClean="0">
                <a:solidFill>
                  <a:schemeClr val="tx2"/>
                </a:solidFill>
                <a:effectLst/>
                <a:latin typeface="Times New Roman" pitchFamily="18" charset="0"/>
                <a:cs typeface="Times New Roman" pitchFamily="18" charset="0"/>
              </a:rPr>
              <a:t>GENEL MÜDÜRLÜĞÜ</a:t>
            </a:r>
            <a:endParaRPr lang="en-US" dirty="0" smtClean="0">
              <a:ln>
                <a:noFill/>
              </a:ln>
              <a:solidFill>
                <a:schemeClr val="accent4"/>
              </a:solidFill>
              <a:effectLst>
                <a:outerShdw blurRad="38100" dist="38100" dir="2700000" algn="tl">
                  <a:srgbClr val="000000">
                    <a:alpha val="43137"/>
                  </a:srgbClr>
                </a:outerShdw>
              </a:effectLst>
              <a:latin typeface="Times New Roman" pitchFamily="18" charset="0"/>
              <a:ea typeface="ＭＳ Ｐゴシック" charset="-128"/>
              <a:cs typeface="Times New Roman" pitchFamily="18" charset="0"/>
            </a:endParaRPr>
          </a:p>
        </p:txBody>
      </p:sp>
      <p:pic>
        <p:nvPicPr>
          <p:cNvPr id="24579" name="Picture 0" descr="iskurlogo.t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1938" y="1133475"/>
            <a:ext cx="3482975"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4968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5" descr="C:\Users\tuncer\Desktop\işkur sunum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56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Başlık"/>
          <p:cNvSpPr>
            <a:spLocks noGrp="1"/>
          </p:cNvSpPr>
          <p:nvPr>
            <p:ph type="title"/>
          </p:nvPr>
        </p:nvSpPr>
        <p:spPr>
          <a:xfrm>
            <a:off x="1295400" y="472976"/>
            <a:ext cx="7848600" cy="939800"/>
          </a:xfrm>
        </p:spPr>
        <p:txBody>
          <a:bodyPr/>
          <a:lstStyle/>
          <a:p>
            <a:pPr algn="r">
              <a:defRPr/>
            </a:pPr>
            <a:r>
              <a:rPr lang="tr-TR" sz="3200" kern="1200" dirty="0" smtClean="0">
                <a:solidFill>
                  <a:schemeClr val="tx2"/>
                </a:solidFill>
                <a:effectLst/>
                <a:latin typeface="Times New Roman" pitchFamily="18" charset="0"/>
                <a:ea typeface="ＭＳ Ｐゴシック" charset="-128"/>
                <a:cs typeface="Times New Roman" pitchFamily="18" charset="0"/>
              </a:rPr>
              <a:t>Genel Olarak İŞKUR</a:t>
            </a:r>
            <a:endParaRPr lang="tr-TR" sz="3200" kern="1200" dirty="0">
              <a:solidFill>
                <a:schemeClr val="tx2"/>
              </a:solidFill>
              <a:effectLst/>
              <a:latin typeface="Times New Roman" pitchFamily="18" charset="0"/>
              <a:ea typeface="ＭＳ Ｐゴシック" charset="-128"/>
              <a:cs typeface="Times New Roman" pitchFamily="18" charset="0"/>
            </a:endParaRPr>
          </a:p>
        </p:txBody>
      </p:sp>
      <p:sp>
        <p:nvSpPr>
          <p:cNvPr id="25605" name="4 Slayt Numarası Yer Tutucusu"/>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rgbClr val="000066"/>
                </a:solidFill>
                <a:latin typeface="Times New Roman" pitchFamily="18" charset="0"/>
                <a:ea typeface="ＭＳ Ｐゴシック" pitchFamily="34" charset="-128"/>
              </a:defRPr>
            </a:lvl1pPr>
            <a:lvl2pPr marL="742950" indent="-285750">
              <a:defRPr sz="3200" b="1">
                <a:solidFill>
                  <a:srgbClr val="000066"/>
                </a:solidFill>
                <a:latin typeface="Times New Roman" pitchFamily="18" charset="0"/>
                <a:ea typeface="ＭＳ Ｐゴシック" pitchFamily="34" charset="-128"/>
              </a:defRPr>
            </a:lvl2pPr>
            <a:lvl3pPr marL="1143000" indent="-228600">
              <a:defRPr sz="3200" b="1">
                <a:solidFill>
                  <a:srgbClr val="000066"/>
                </a:solidFill>
                <a:latin typeface="Times New Roman" pitchFamily="18" charset="0"/>
                <a:ea typeface="ＭＳ Ｐゴシック" pitchFamily="34" charset="-128"/>
              </a:defRPr>
            </a:lvl3pPr>
            <a:lvl4pPr marL="1600200" indent="-228600">
              <a:defRPr sz="3200" b="1">
                <a:solidFill>
                  <a:srgbClr val="000066"/>
                </a:solidFill>
                <a:latin typeface="Times New Roman" pitchFamily="18" charset="0"/>
                <a:ea typeface="ＭＳ Ｐゴシック" pitchFamily="34" charset="-128"/>
              </a:defRPr>
            </a:lvl4pPr>
            <a:lvl5pPr marL="2057400" indent="-228600">
              <a:defRPr sz="3200" b="1">
                <a:solidFill>
                  <a:srgbClr val="000066"/>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9pPr>
          </a:lstStyle>
          <a:p>
            <a:fld id="{FF99DD5D-B603-4C1A-BD6D-1EA404C2EA6E}" type="slidenum">
              <a:rPr lang="es-ES" altLang="tr-TR" sz="1400" smtClean="0">
                <a:solidFill>
                  <a:srgbClr val="3D4E84"/>
                </a:solidFill>
                <a:latin typeface="Arial" charset="0"/>
              </a:rPr>
              <a:pPr/>
              <a:t>2</a:t>
            </a:fld>
            <a:endParaRPr lang="es-ES" altLang="tr-TR" sz="1400" smtClean="0">
              <a:solidFill>
                <a:srgbClr val="3D4E84"/>
              </a:solidFill>
              <a:latin typeface="Arial" charset="0"/>
            </a:endParaRPr>
          </a:p>
        </p:txBody>
      </p:sp>
      <p:sp>
        <p:nvSpPr>
          <p:cNvPr id="8" name="2 İçerik Yer Tutucusu"/>
          <p:cNvSpPr txBox="1">
            <a:spLocks/>
          </p:cNvSpPr>
          <p:nvPr/>
        </p:nvSpPr>
        <p:spPr>
          <a:xfrm>
            <a:off x="639763" y="1412776"/>
            <a:ext cx="7956550" cy="5008984"/>
          </a:xfrm>
          <a:prstGeom prst="rect">
            <a:avLst/>
          </a:prstGeom>
        </p:spPr>
        <p:txBody>
          <a:bodyPr/>
          <a:lstStyle>
            <a:lvl1pPr marL="342900" indent="-342900" algn="l" rtl="0" eaLnBrk="0" fontAlgn="base" hangingPunct="0">
              <a:spcBef>
                <a:spcPct val="20000"/>
              </a:spcBef>
              <a:spcAft>
                <a:spcPct val="0"/>
              </a:spcAft>
              <a:buClr>
                <a:srgbClr val="000066"/>
              </a:buClr>
              <a:buChar char="•"/>
              <a:defRPr sz="2000">
                <a:solidFill>
                  <a:srgbClr val="3D4E84"/>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0066"/>
              </a:buClr>
              <a:buChar char="–"/>
              <a:defRPr sz="2800">
                <a:solidFill>
                  <a:srgbClr val="3D4E84"/>
                </a:solidFill>
                <a:latin typeface="+mn-lt"/>
                <a:ea typeface="ＭＳ Ｐゴシック" charset="0"/>
              </a:defRPr>
            </a:lvl2pPr>
            <a:lvl3pPr marL="1143000" indent="-228600" algn="l" rtl="0" eaLnBrk="0" fontAlgn="base" hangingPunct="0">
              <a:spcBef>
                <a:spcPct val="20000"/>
              </a:spcBef>
              <a:spcAft>
                <a:spcPct val="0"/>
              </a:spcAft>
              <a:buClr>
                <a:srgbClr val="000066"/>
              </a:buClr>
              <a:buChar char="•"/>
              <a:defRPr sz="1600">
                <a:solidFill>
                  <a:srgbClr val="3D4E84"/>
                </a:solidFill>
                <a:latin typeface="+mn-lt"/>
                <a:ea typeface="ＭＳ Ｐゴシック" charset="0"/>
              </a:defRPr>
            </a:lvl3pPr>
            <a:lvl4pPr marL="16002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4pPr>
            <a:lvl5pPr marL="20574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5pPr>
            <a:lvl6pPr marL="2514600" indent="-228600" algn="l" rtl="0" eaLnBrk="1" fontAlgn="base" hangingPunct="1">
              <a:spcBef>
                <a:spcPct val="20000"/>
              </a:spcBef>
              <a:spcAft>
                <a:spcPct val="0"/>
              </a:spcAft>
              <a:buClr>
                <a:srgbClr val="000066"/>
              </a:buClr>
              <a:buChar char="»"/>
              <a:defRPr sz="1400">
                <a:solidFill>
                  <a:srgbClr val="000066"/>
                </a:solidFill>
                <a:latin typeface="+mn-lt"/>
              </a:defRPr>
            </a:lvl6pPr>
            <a:lvl7pPr marL="2971800" indent="-228600" algn="l" rtl="0" eaLnBrk="1" fontAlgn="base" hangingPunct="1">
              <a:spcBef>
                <a:spcPct val="20000"/>
              </a:spcBef>
              <a:spcAft>
                <a:spcPct val="0"/>
              </a:spcAft>
              <a:buClr>
                <a:srgbClr val="000066"/>
              </a:buClr>
              <a:buChar char="»"/>
              <a:defRPr sz="1400">
                <a:solidFill>
                  <a:srgbClr val="000066"/>
                </a:solidFill>
                <a:latin typeface="+mn-lt"/>
              </a:defRPr>
            </a:lvl7pPr>
            <a:lvl8pPr marL="3429000" indent="-228600" algn="l" rtl="0" eaLnBrk="1" fontAlgn="base" hangingPunct="1">
              <a:spcBef>
                <a:spcPct val="20000"/>
              </a:spcBef>
              <a:spcAft>
                <a:spcPct val="0"/>
              </a:spcAft>
              <a:buClr>
                <a:srgbClr val="000066"/>
              </a:buClr>
              <a:buChar char="»"/>
              <a:defRPr sz="1400">
                <a:solidFill>
                  <a:srgbClr val="000066"/>
                </a:solidFill>
                <a:latin typeface="+mn-lt"/>
              </a:defRPr>
            </a:lvl8pPr>
            <a:lvl9pPr marL="3886200" indent="-228600" algn="l" rtl="0" eaLnBrk="1" fontAlgn="base" hangingPunct="1">
              <a:spcBef>
                <a:spcPct val="20000"/>
              </a:spcBef>
              <a:spcAft>
                <a:spcPct val="0"/>
              </a:spcAft>
              <a:buClr>
                <a:srgbClr val="000066"/>
              </a:buClr>
              <a:buChar char="»"/>
              <a:defRPr sz="1400">
                <a:solidFill>
                  <a:srgbClr val="000066"/>
                </a:solidFill>
                <a:latin typeface="+mn-lt"/>
              </a:defRPr>
            </a:lvl9pPr>
          </a:lstStyle>
          <a:p>
            <a:pPr marL="627063" indent="-271463" algn="just" eaLnBrk="1" fontAlgn="auto" hangingPunct="1">
              <a:lnSpc>
                <a:spcPct val="160000"/>
              </a:lnSpc>
              <a:spcAft>
                <a:spcPts val="0"/>
              </a:spcAft>
              <a:buClr>
                <a:srgbClr val="0099FF"/>
              </a:buClr>
              <a:buSzPct val="100000"/>
              <a:buFontTx/>
              <a:buBlip>
                <a:blip r:embed="rId4"/>
              </a:buBlip>
              <a:defRPr/>
            </a:pPr>
            <a:r>
              <a:rPr lang="en-US" sz="1800" dirty="0" smtClean="0">
                <a:solidFill>
                  <a:srgbClr val="263B86"/>
                </a:solidFill>
                <a:ea typeface="Arial Unicode MS" pitchFamily="34" charset="-128"/>
                <a:cs typeface="Arial" charset="0"/>
              </a:rPr>
              <a:t>1946</a:t>
            </a:r>
            <a:r>
              <a:rPr lang="tr-TR" sz="1800" dirty="0" smtClean="0">
                <a:solidFill>
                  <a:srgbClr val="263B86"/>
                </a:solidFill>
                <a:ea typeface="Arial Unicode MS" pitchFamily="34" charset="-128"/>
                <a:cs typeface="Arial" charset="0"/>
              </a:rPr>
              <a:t> </a:t>
            </a:r>
            <a:r>
              <a:rPr lang="tr-TR" sz="1800" b="0" dirty="0" smtClean="0">
                <a:solidFill>
                  <a:srgbClr val="263B86"/>
                </a:solidFill>
                <a:ea typeface="Arial Unicode MS" pitchFamily="34" charset="-128"/>
                <a:cs typeface="Arial" charset="0"/>
              </a:rPr>
              <a:t>yılında kurulmuştur.</a:t>
            </a:r>
            <a:endParaRPr lang="en-US" sz="1800" dirty="0" smtClean="0">
              <a:solidFill>
                <a:srgbClr val="263B86"/>
              </a:solidFill>
              <a:ea typeface="Arial Unicode MS" pitchFamily="34" charset="-128"/>
              <a:cs typeface="Arial" charset="0"/>
            </a:endParaRPr>
          </a:p>
          <a:p>
            <a:pPr marL="627063" indent="-271463" algn="just" eaLnBrk="1" fontAlgn="auto" hangingPunct="1">
              <a:lnSpc>
                <a:spcPct val="160000"/>
              </a:lnSpc>
              <a:spcAft>
                <a:spcPts val="0"/>
              </a:spcAft>
              <a:buClr>
                <a:srgbClr val="0099FF"/>
              </a:buClr>
              <a:buSzPct val="100000"/>
              <a:buFontTx/>
              <a:buBlip>
                <a:blip r:embed="rId4"/>
              </a:buBlip>
              <a:defRPr/>
            </a:pPr>
            <a:r>
              <a:rPr lang="en-US" sz="1800" dirty="0" smtClean="0">
                <a:solidFill>
                  <a:srgbClr val="263B86"/>
                </a:solidFill>
                <a:ea typeface="Arial Unicode MS" pitchFamily="34" charset="-128"/>
                <a:cs typeface="Arial" charset="0"/>
              </a:rPr>
              <a:t>2003</a:t>
            </a:r>
            <a:r>
              <a:rPr lang="tr-TR" sz="1800" dirty="0" smtClean="0">
                <a:solidFill>
                  <a:srgbClr val="263B86"/>
                </a:solidFill>
                <a:ea typeface="Arial Unicode MS" pitchFamily="34" charset="-128"/>
                <a:cs typeface="Arial" charset="0"/>
              </a:rPr>
              <a:t> </a:t>
            </a:r>
            <a:r>
              <a:rPr lang="tr-TR" sz="1800" b="0" dirty="0" smtClean="0">
                <a:solidFill>
                  <a:srgbClr val="263B86"/>
                </a:solidFill>
                <a:ea typeface="Arial Unicode MS" pitchFamily="34" charset="-128"/>
                <a:cs typeface="Arial" charset="0"/>
              </a:rPr>
              <a:t>yılında yeni gelişen ihtiyaçlar ve değişen koşullara uygun olarak İŞKUR adıyla değişmiş ve yeni hizmetler ve politikalar kazanmıştır</a:t>
            </a:r>
            <a:r>
              <a:rPr lang="en-US" sz="1800" b="0" dirty="0" smtClean="0">
                <a:solidFill>
                  <a:srgbClr val="263B86"/>
                </a:solidFill>
                <a:ea typeface="Arial Unicode MS" pitchFamily="34" charset="-128"/>
                <a:cs typeface="Arial" charset="0"/>
              </a:rPr>
              <a:t>:</a:t>
            </a:r>
          </a:p>
          <a:p>
            <a:pPr marL="1498600" lvl="2" indent="-342900" algn="just" eaLnBrk="1" fontAlgn="auto" hangingPunct="1">
              <a:lnSpc>
                <a:spcPct val="160000"/>
              </a:lnSpc>
              <a:spcAft>
                <a:spcPts val="0"/>
              </a:spcAft>
              <a:buClr>
                <a:srgbClr val="0099FF"/>
              </a:buClr>
              <a:buSzPct val="100000"/>
              <a:buFont typeface="Wingdings" pitchFamily="2" charset="2"/>
              <a:buChar char="§"/>
              <a:defRPr/>
            </a:pPr>
            <a:r>
              <a:rPr lang="tr-TR" sz="1800" b="0" dirty="0" smtClean="0">
                <a:solidFill>
                  <a:srgbClr val="263B86"/>
                </a:solidFill>
                <a:ea typeface="Arial Unicode MS" pitchFamily="34" charset="-128"/>
                <a:cs typeface="Arial" charset="0"/>
              </a:rPr>
              <a:t>İşsizlik Sigortası Fonu</a:t>
            </a:r>
            <a:endParaRPr lang="en-US" sz="1800" b="0" dirty="0" smtClean="0">
              <a:solidFill>
                <a:srgbClr val="263B86"/>
              </a:solidFill>
              <a:ea typeface="Arial Unicode MS" pitchFamily="34" charset="-128"/>
              <a:cs typeface="Arial" charset="0"/>
            </a:endParaRPr>
          </a:p>
          <a:p>
            <a:pPr marL="1498600" lvl="2" indent="-342900" algn="just" eaLnBrk="1" fontAlgn="auto" hangingPunct="1">
              <a:lnSpc>
                <a:spcPct val="160000"/>
              </a:lnSpc>
              <a:spcAft>
                <a:spcPts val="0"/>
              </a:spcAft>
              <a:buClr>
                <a:srgbClr val="0099FF"/>
              </a:buClr>
              <a:buSzPct val="100000"/>
              <a:buFont typeface="Wingdings" pitchFamily="2" charset="2"/>
              <a:buChar char="§"/>
              <a:defRPr/>
            </a:pPr>
            <a:r>
              <a:rPr lang="tr-TR" sz="1800" b="0" dirty="0" smtClean="0">
                <a:solidFill>
                  <a:srgbClr val="263B86"/>
                </a:solidFill>
                <a:ea typeface="Arial Unicode MS" pitchFamily="34" charset="-128"/>
                <a:cs typeface="Arial" charset="0"/>
              </a:rPr>
              <a:t>(Geliştirilmiş) Mesleki Kurslar</a:t>
            </a:r>
            <a:endParaRPr lang="en-US" sz="1800" b="0" dirty="0" smtClean="0">
              <a:solidFill>
                <a:srgbClr val="263B86"/>
              </a:solidFill>
              <a:ea typeface="Arial Unicode MS" pitchFamily="34" charset="-128"/>
              <a:cs typeface="Arial" charset="0"/>
            </a:endParaRPr>
          </a:p>
          <a:p>
            <a:pPr marL="1498600" lvl="2" indent="-342900" algn="just" eaLnBrk="1" fontAlgn="auto" hangingPunct="1">
              <a:lnSpc>
                <a:spcPct val="160000"/>
              </a:lnSpc>
              <a:spcAft>
                <a:spcPts val="0"/>
              </a:spcAft>
              <a:buClr>
                <a:srgbClr val="0099FF"/>
              </a:buClr>
              <a:buSzPct val="100000"/>
              <a:buFont typeface="Wingdings" pitchFamily="2" charset="2"/>
              <a:buChar char="§"/>
              <a:defRPr/>
            </a:pPr>
            <a:r>
              <a:rPr lang="tr-TR" sz="1800" b="0" dirty="0" smtClean="0">
                <a:solidFill>
                  <a:srgbClr val="263B86"/>
                </a:solidFill>
                <a:ea typeface="Arial Unicode MS" pitchFamily="34" charset="-128"/>
                <a:cs typeface="Arial" charset="0"/>
              </a:rPr>
              <a:t>Kriz Dönemine Yönelik Sürdürülebilirlik Politikaları</a:t>
            </a:r>
            <a:endParaRPr lang="en-US" sz="1800" b="0" dirty="0" smtClean="0">
              <a:solidFill>
                <a:srgbClr val="263B86"/>
              </a:solidFill>
              <a:ea typeface="Arial Unicode MS" pitchFamily="34" charset="-128"/>
              <a:cs typeface="Arial" charset="0"/>
            </a:endParaRPr>
          </a:p>
          <a:p>
            <a:pPr marL="627063" indent="-271463" algn="just" eaLnBrk="1" fontAlgn="auto" hangingPunct="1">
              <a:lnSpc>
                <a:spcPct val="160000"/>
              </a:lnSpc>
              <a:spcAft>
                <a:spcPts val="0"/>
              </a:spcAft>
              <a:buClr>
                <a:srgbClr val="0099FF"/>
              </a:buClr>
              <a:buSzPct val="100000"/>
              <a:buFontTx/>
              <a:buBlip>
                <a:blip r:embed="rId4"/>
              </a:buBlip>
              <a:defRPr/>
            </a:pPr>
            <a:r>
              <a:rPr lang="en-US" sz="1800" dirty="0" smtClean="0">
                <a:solidFill>
                  <a:srgbClr val="263B86"/>
                </a:solidFill>
                <a:ea typeface="Arial Unicode MS" pitchFamily="34" charset="-128"/>
                <a:cs typeface="Arial" charset="0"/>
              </a:rPr>
              <a:t>2011</a:t>
            </a:r>
            <a:r>
              <a:rPr lang="tr-TR" sz="1800" dirty="0" smtClean="0">
                <a:solidFill>
                  <a:srgbClr val="263B86"/>
                </a:solidFill>
                <a:ea typeface="Arial Unicode MS" pitchFamily="34" charset="-128"/>
                <a:cs typeface="Arial" charset="0"/>
              </a:rPr>
              <a:t> </a:t>
            </a:r>
            <a:r>
              <a:rPr lang="tr-TR" sz="1800" b="0" dirty="0" smtClean="0">
                <a:solidFill>
                  <a:srgbClr val="263B86"/>
                </a:solidFill>
                <a:ea typeface="Arial Unicode MS" pitchFamily="34" charset="-128"/>
                <a:cs typeface="Arial" charset="0"/>
              </a:rPr>
              <a:t>yılında İş ve Meslek Danışmanlığı Hizmeti hızlandırılmış </a:t>
            </a:r>
            <a:r>
              <a:rPr lang="tr-TR" sz="1800" dirty="0">
                <a:solidFill>
                  <a:srgbClr val="263B86"/>
                </a:solidFill>
                <a:ea typeface="Arial Unicode MS" pitchFamily="34" charset="-128"/>
                <a:cs typeface="Arial" charset="0"/>
              </a:rPr>
              <a:t>ve İŞKUR’un toplam personel sayısı 3.000’den 8.000’e </a:t>
            </a:r>
            <a:r>
              <a:rPr lang="tr-TR" sz="1800" dirty="0" smtClean="0">
                <a:solidFill>
                  <a:srgbClr val="263B86"/>
                </a:solidFill>
                <a:ea typeface="Arial Unicode MS" pitchFamily="34" charset="-128"/>
                <a:cs typeface="Arial" charset="0"/>
              </a:rPr>
              <a:t>çıkmıştır.</a:t>
            </a:r>
            <a:endParaRPr lang="tr-TR" sz="1800" dirty="0">
              <a:solidFill>
                <a:srgbClr val="263B86"/>
              </a:solidFill>
              <a:ea typeface="Arial Unicode MS" pitchFamily="34" charset="-128"/>
              <a:cs typeface="Arial" charset="0"/>
            </a:endParaRPr>
          </a:p>
          <a:p>
            <a:pPr marL="627063" indent="-271463" algn="just" eaLnBrk="1" fontAlgn="auto" hangingPunct="1">
              <a:lnSpc>
                <a:spcPct val="160000"/>
              </a:lnSpc>
              <a:spcAft>
                <a:spcPts val="0"/>
              </a:spcAft>
              <a:buClr>
                <a:srgbClr val="0099FF"/>
              </a:buClr>
              <a:buSzPct val="100000"/>
              <a:buBlip>
                <a:blip r:embed="rId4"/>
              </a:buBlip>
              <a:defRPr/>
            </a:pPr>
            <a:r>
              <a:rPr lang="tr-TR" sz="1800" dirty="0">
                <a:solidFill>
                  <a:srgbClr val="263B86"/>
                </a:solidFill>
                <a:ea typeface="Arial Unicode MS" pitchFamily="34" charset="-128"/>
                <a:cs typeface="Arial" charset="0"/>
              </a:rPr>
              <a:t>Mayıs 2015’de ise İŞKUR 3 yıllığına görev yapmak üzere </a:t>
            </a:r>
            <a:r>
              <a:rPr lang="tr-TR" sz="1800" dirty="0" smtClean="0">
                <a:solidFill>
                  <a:srgbClr val="263B86"/>
                </a:solidFill>
                <a:ea typeface="Arial Unicode MS" pitchFamily="34" charset="-128"/>
                <a:cs typeface="Arial" charset="0"/>
              </a:rPr>
              <a:t>Dünya Kamu </a:t>
            </a:r>
            <a:r>
              <a:rPr lang="tr-TR" sz="1800" dirty="0">
                <a:solidFill>
                  <a:srgbClr val="263B86"/>
                </a:solidFill>
                <a:ea typeface="Arial Unicode MS" pitchFamily="34" charset="-128"/>
                <a:cs typeface="Arial" charset="0"/>
              </a:rPr>
              <a:t>İstihdam Kurumları Birliği’nin </a:t>
            </a:r>
            <a:r>
              <a:rPr lang="tr-TR" sz="1800" dirty="0" smtClean="0">
                <a:solidFill>
                  <a:srgbClr val="263B86"/>
                </a:solidFill>
                <a:ea typeface="Arial Unicode MS" pitchFamily="34" charset="-128"/>
                <a:cs typeface="Arial" charset="0"/>
              </a:rPr>
              <a:t>(WAPES) Başkanlığına </a:t>
            </a:r>
            <a:r>
              <a:rPr lang="tr-TR" sz="1800" dirty="0">
                <a:solidFill>
                  <a:srgbClr val="263B86"/>
                </a:solidFill>
                <a:ea typeface="Arial Unicode MS" pitchFamily="34" charset="-128"/>
                <a:cs typeface="Arial" charset="0"/>
              </a:rPr>
              <a:t>seçilmiştir.</a:t>
            </a:r>
            <a:endParaRPr lang="en-US" sz="1800" dirty="0">
              <a:solidFill>
                <a:srgbClr val="263B86"/>
              </a:solidFill>
              <a:ea typeface="Arial Unicode MS" pitchFamily="34" charset="-128"/>
              <a:cs typeface="Arial" charset="0"/>
            </a:endParaRPr>
          </a:p>
          <a:p>
            <a:pPr marL="627063" indent="-271463" eaLnBrk="1" fontAlgn="auto" hangingPunct="1">
              <a:lnSpc>
                <a:spcPct val="160000"/>
              </a:lnSpc>
              <a:spcAft>
                <a:spcPts val="0"/>
              </a:spcAft>
              <a:buClr>
                <a:srgbClr val="0099FF"/>
              </a:buClr>
              <a:buSzPct val="100000"/>
              <a:buFontTx/>
              <a:buBlip>
                <a:blip r:embed="rId4"/>
              </a:buBlip>
              <a:defRPr/>
            </a:pPr>
            <a:endParaRPr lang="en-US" b="0" dirty="0" smtClean="0">
              <a:solidFill>
                <a:srgbClr val="640F10">
                  <a:lumMod val="60000"/>
                  <a:lumOff val="40000"/>
                </a:srgbClr>
              </a:solidFill>
              <a:ea typeface="Arial Unicode MS" pitchFamily="34" charset="-128"/>
              <a:cs typeface="Arial" charset="0"/>
            </a:endParaRPr>
          </a:p>
        </p:txBody>
      </p:sp>
    </p:spTree>
    <p:extLst>
      <p:ext uri="{BB962C8B-B14F-4D97-AF65-F5344CB8AC3E}">
        <p14:creationId xmlns:p14="http://schemas.microsoft.com/office/powerpoint/2010/main" val="1026686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363841"/>
            <a:ext cx="7848600" cy="914400"/>
          </a:xfrm>
        </p:spPr>
        <p:txBody>
          <a:bodyPr>
            <a:normAutofit/>
          </a:bodyPr>
          <a:lstStyle/>
          <a:p>
            <a:r>
              <a:rPr lang="tr-TR" sz="2300" dirty="0" smtClean="0"/>
              <a:t>SURİYELİ SIĞINMACILAR VE TÜRK İŞGÜCÜ PİYASASI</a:t>
            </a:r>
            <a:endParaRPr lang="tr-TR" sz="2300" dirty="0"/>
          </a:p>
        </p:txBody>
      </p:sp>
      <p:sp>
        <p:nvSpPr>
          <p:cNvPr id="3" name="İçerik Yer Tutucusu 2"/>
          <p:cNvSpPr>
            <a:spLocks noGrp="1"/>
          </p:cNvSpPr>
          <p:nvPr>
            <p:ph sz="quarter" idx="1"/>
          </p:nvPr>
        </p:nvSpPr>
        <p:spPr>
          <a:xfrm>
            <a:off x="539552" y="2492896"/>
            <a:ext cx="7772400" cy="3518520"/>
          </a:xfrm>
        </p:spPr>
        <p:txBody>
          <a:bodyPr>
            <a:normAutofit fontScale="92500"/>
          </a:bodyPr>
          <a:lstStyle/>
          <a:p>
            <a:pPr algn="just">
              <a:buFont typeface="Wingdings" pitchFamily="2" charset="2"/>
              <a:buChar char="§"/>
            </a:pPr>
            <a:r>
              <a:rPr lang="tr-TR" sz="2400" dirty="0"/>
              <a:t>Kitlesel bir akın halinde Türkiye’ye geldikleri için Ekim 2014’te Suriyelilere ‘</a:t>
            </a:r>
            <a:r>
              <a:rPr lang="tr-TR" sz="2400" b="1" dirty="0"/>
              <a:t>geçici koruma</a:t>
            </a:r>
            <a:r>
              <a:rPr lang="tr-TR" sz="2400" dirty="0"/>
              <a:t>’ statüsü tanınmıştır.</a:t>
            </a:r>
          </a:p>
          <a:p>
            <a:pPr algn="just">
              <a:buFont typeface="Wingdings" pitchFamily="2" charset="2"/>
              <a:buChar char="§"/>
            </a:pPr>
            <a:r>
              <a:rPr lang="tr-TR" sz="2400" dirty="0" smtClean="0"/>
              <a:t>Dünyada </a:t>
            </a:r>
            <a:r>
              <a:rPr lang="tr-TR" sz="2400" dirty="0"/>
              <a:t>toplam Suriyeli </a:t>
            </a:r>
            <a:r>
              <a:rPr lang="tr-TR" sz="2400" dirty="0" smtClean="0"/>
              <a:t>sığınmacı sayısı yaklaşık 6 milyon olduğu tahmin edilmektedir.</a:t>
            </a:r>
            <a:endParaRPr lang="tr-TR" sz="2400" dirty="0"/>
          </a:p>
          <a:p>
            <a:pPr algn="just">
              <a:buFont typeface="Wingdings" pitchFamily="2" charset="2"/>
              <a:buChar char="§"/>
            </a:pPr>
            <a:r>
              <a:rPr lang="tr-TR" sz="2400" dirty="0"/>
              <a:t>Türkiye’de ‘</a:t>
            </a:r>
            <a:r>
              <a:rPr lang="tr-TR" sz="2400" b="1" dirty="0"/>
              <a:t>geçici koruma</a:t>
            </a:r>
            <a:r>
              <a:rPr lang="tr-TR" sz="2400" dirty="0"/>
              <a:t>’ statüsü altında </a:t>
            </a:r>
            <a:r>
              <a:rPr lang="tr-TR" sz="2400" dirty="0" smtClean="0"/>
              <a:t>2.984.663 </a:t>
            </a:r>
            <a:r>
              <a:rPr lang="tr-TR" sz="2400" dirty="0"/>
              <a:t>Suriyeli bulunmaktadır </a:t>
            </a:r>
            <a:r>
              <a:rPr lang="tr-TR" sz="2400" dirty="0" smtClean="0"/>
              <a:t>(20.04.2017)</a:t>
            </a:r>
          </a:p>
          <a:p>
            <a:pPr algn="just">
              <a:buFont typeface="Wingdings" pitchFamily="2" charset="2"/>
              <a:buChar char="§"/>
            </a:pPr>
            <a:r>
              <a:rPr lang="tr-TR" sz="2400" dirty="0" smtClean="0"/>
              <a:t>Türkiye’deki Geçici </a:t>
            </a:r>
            <a:r>
              <a:rPr lang="tr-TR" sz="2400" dirty="0"/>
              <a:t>Koruma Statüsündeki Suriyelilerin %54,8’i 15-64 yaş aralığında bulunmakta olup bu oran </a:t>
            </a:r>
            <a:r>
              <a:rPr lang="tr-TR" sz="2400" dirty="0" smtClean="0"/>
              <a:t>yaklaşık olarak 1.5 milyon kişiye tekabül </a:t>
            </a:r>
            <a:r>
              <a:rPr lang="tr-TR" sz="2400" dirty="0"/>
              <a:t>etmektedir</a:t>
            </a:r>
            <a:r>
              <a:rPr lang="tr-TR" sz="2400" dirty="0" smtClean="0"/>
              <a:t>.</a:t>
            </a:r>
            <a:endParaRPr lang="tr-TR" sz="2400" dirty="0"/>
          </a:p>
          <a:p>
            <a:pPr marL="0" indent="0" algn="just">
              <a:buNone/>
            </a:pPr>
            <a:endParaRPr lang="tr-TR" sz="1800" dirty="0" smtClean="0"/>
          </a:p>
          <a:p>
            <a:pPr marL="0" indent="0" algn="just">
              <a:buNone/>
            </a:pPr>
            <a:endParaRPr lang="tr-TR" sz="1800" dirty="0"/>
          </a:p>
          <a:p>
            <a:pPr marL="0" indent="0" algn="just">
              <a:buNone/>
            </a:pPr>
            <a:endParaRPr lang="tr-TR" sz="1800" dirty="0" smtClean="0"/>
          </a:p>
          <a:p>
            <a:pPr marL="0" indent="0" algn="just">
              <a:buNone/>
            </a:pPr>
            <a:endParaRPr lang="tr-TR" sz="1800" dirty="0"/>
          </a:p>
          <a:p>
            <a:pPr marL="0" indent="0" algn="just">
              <a:buNone/>
            </a:pPr>
            <a:endParaRPr lang="tr-TR" sz="1800" dirty="0" smtClean="0"/>
          </a:p>
          <a:p>
            <a:pPr marL="0" indent="0" algn="just">
              <a:buNone/>
            </a:pPr>
            <a:endParaRPr lang="tr-TR" sz="1800" dirty="0"/>
          </a:p>
          <a:p>
            <a:pPr marL="0" indent="0" algn="just">
              <a:buNone/>
            </a:pPr>
            <a:endParaRPr lang="tr-TR" sz="1800" dirty="0" smtClean="0"/>
          </a:p>
          <a:p>
            <a:pPr marL="0" indent="0" algn="just">
              <a:buNone/>
            </a:pPr>
            <a:endParaRPr lang="tr-TR" sz="1800" dirty="0"/>
          </a:p>
          <a:p>
            <a:pPr marL="0" indent="0" algn="just">
              <a:buFont typeface="Wingdings"/>
              <a:buNone/>
            </a:pPr>
            <a:endParaRPr lang="tr-TR" sz="1800" dirty="0"/>
          </a:p>
        </p:txBody>
      </p:sp>
      <p:sp>
        <p:nvSpPr>
          <p:cNvPr id="4" name="Slayt Numarası Yer Tutucusu 3"/>
          <p:cNvSpPr>
            <a:spLocks noGrp="1"/>
          </p:cNvSpPr>
          <p:nvPr>
            <p:ph type="sldNum" sz="quarter" idx="11"/>
          </p:nvPr>
        </p:nvSpPr>
        <p:spPr/>
        <p:txBody>
          <a:bodyPr/>
          <a:lstStyle/>
          <a:p>
            <a:pPr>
              <a:defRPr/>
            </a:pPr>
            <a:fld id="{751A3AA9-46D5-4BCC-BE9D-463266B34420}" type="slidenum">
              <a:rPr lang="es-ES" altLang="tr-TR" smtClean="0"/>
              <a:pPr>
                <a:defRPr/>
              </a:pPr>
              <a:t>3</a:t>
            </a:fld>
            <a:endParaRPr lang="es-ES" altLang="tr-TR"/>
          </a:p>
        </p:txBody>
      </p:sp>
    </p:spTree>
    <p:extLst>
      <p:ext uri="{BB962C8B-B14F-4D97-AF65-F5344CB8AC3E}">
        <p14:creationId xmlns:p14="http://schemas.microsoft.com/office/powerpoint/2010/main" val="3857086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18260" y="548680"/>
            <a:ext cx="7848600" cy="914400"/>
          </a:xfrm>
        </p:spPr>
        <p:txBody>
          <a:bodyPr/>
          <a:lstStyle/>
          <a:p>
            <a:pPr algn="r">
              <a:defRPr/>
            </a:pPr>
            <a:r>
              <a:rPr lang="tr-TR" sz="2800" dirty="0" err="1"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GKSS’ye</a:t>
            </a:r>
            <a:r>
              <a:rPr lang="tr-TR" sz="28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Yönelik Yapılan Çalışmalar</a:t>
            </a:r>
            <a:endParaRPr lang="en-US" sz="2800" dirty="0">
              <a:effectLst>
                <a:outerShdw blurRad="38100" dist="38100" dir="2700000" algn="tl">
                  <a:srgbClr val="000000">
                    <a:alpha val="43137"/>
                  </a:srgbClr>
                </a:outerShdw>
              </a:effectLst>
            </a:endParaRPr>
          </a:p>
        </p:txBody>
      </p:sp>
      <p:sp>
        <p:nvSpPr>
          <p:cNvPr id="26627" name="İçerik Yer Tutucusu 2"/>
          <p:cNvSpPr>
            <a:spLocks noGrp="1"/>
          </p:cNvSpPr>
          <p:nvPr>
            <p:ph idx="1"/>
          </p:nvPr>
        </p:nvSpPr>
        <p:spPr>
          <a:xfrm>
            <a:off x="467544" y="1628800"/>
            <a:ext cx="8136135" cy="4434358"/>
          </a:xfrm>
        </p:spPr>
        <p:txBody>
          <a:bodyPr/>
          <a:lstStyle/>
          <a:p>
            <a:pPr algn="just">
              <a:lnSpc>
                <a:spcPct val="200000"/>
              </a:lnSpc>
            </a:pPr>
            <a:r>
              <a:rPr lang="tr-TR" altLang="tr-TR" sz="2400" dirty="0" smtClean="0">
                <a:ea typeface="ＭＳ Ｐゴシック" pitchFamily="34" charset="-128"/>
                <a:cs typeface="Times New Roman" pitchFamily="18" charset="0"/>
              </a:rPr>
              <a:t>Ekonomi ve İşgücü Koordinasyon Grubu Çalışmaları </a:t>
            </a:r>
          </a:p>
          <a:p>
            <a:pPr algn="just">
              <a:lnSpc>
                <a:spcPct val="200000"/>
              </a:lnSpc>
            </a:pPr>
            <a:r>
              <a:rPr lang="tr-TR" altLang="tr-TR" sz="2400" dirty="0" smtClean="0">
                <a:ea typeface="ＭＳ Ｐゴシック" pitchFamily="34" charset="-128"/>
                <a:cs typeface="Times New Roman" pitchFamily="18" charset="0"/>
              </a:rPr>
              <a:t>Kurumsal Mevzuat Değişiklikleri</a:t>
            </a:r>
          </a:p>
          <a:p>
            <a:pPr algn="just">
              <a:lnSpc>
                <a:spcPct val="200000"/>
              </a:lnSpc>
            </a:pPr>
            <a:r>
              <a:rPr lang="tr-TR" altLang="tr-TR" sz="2400" dirty="0" smtClean="0">
                <a:ea typeface="ＭＳ Ｐゴシック" pitchFamily="34" charset="-128"/>
                <a:cs typeface="Times New Roman" pitchFamily="18" charset="0"/>
              </a:rPr>
              <a:t>Bilgi kaynaklarının daha kullanışlı hale getirilmesi</a:t>
            </a:r>
          </a:p>
          <a:p>
            <a:pPr algn="just">
              <a:lnSpc>
                <a:spcPct val="200000"/>
              </a:lnSpc>
            </a:pPr>
            <a:r>
              <a:rPr lang="tr-TR" altLang="tr-TR" sz="2400" dirty="0" smtClean="0">
                <a:ea typeface="ＭＳ Ｐゴシック" pitchFamily="34" charset="-128"/>
                <a:cs typeface="Times New Roman" pitchFamily="18" charset="0"/>
              </a:rPr>
              <a:t>Uluslararası Ortaklı Proje Hazırlık Çalışmaları</a:t>
            </a:r>
          </a:p>
          <a:p>
            <a:pPr algn="just"/>
            <a:endParaRPr lang="tr-TR" altLang="tr-TR" sz="2800" dirty="0" smtClean="0">
              <a:latin typeface="Times New Roman" pitchFamily="18" charset="0"/>
              <a:ea typeface="ＭＳ Ｐゴシック" pitchFamily="34" charset="-128"/>
              <a:cs typeface="Times New Roman" pitchFamily="18" charset="0"/>
            </a:endParaRPr>
          </a:p>
          <a:p>
            <a:pPr algn="just"/>
            <a:endParaRPr lang="tr-TR" altLang="tr-TR" dirty="0" smtClean="0">
              <a:latin typeface="Times New Roman" pitchFamily="18" charset="0"/>
              <a:ea typeface="ＭＳ Ｐゴシック" pitchFamily="34" charset="-128"/>
              <a:cs typeface="Times New Roman" pitchFamily="18" charset="0"/>
            </a:endParaRPr>
          </a:p>
          <a:p>
            <a:pPr algn="just"/>
            <a:endParaRPr lang="tr-TR" altLang="tr-TR" dirty="0" smtClean="0">
              <a:latin typeface="Times New Roman" pitchFamily="18" charset="0"/>
              <a:ea typeface="ＭＳ Ｐゴシック" pitchFamily="34" charset="-128"/>
              <a:cs typeface="Times New Roman" pitchFamily="18" charset="0"/>
            </a:endParaRPr>
          </a:p>
          <a:p>
            <a:pPr algn="just"/>
            <a:endParaRPr lang="tr-TR" altLang="tr-TR" sz="1600" dirty="0" smtClean="0">
              <a:latin typeface="Times New Roman" pitchFamily="18" charset="0"/>
              <a:ea typeface="ＭＳ Ｐゴシック" pitchFamily="34" charset="-128"/>
              <a:cs typeface="Times New Roman" pitchFamily="18" charset="0"/>
            </a:endParaRPr>
          </a:p>
        </p:txBody>
      </p:sp>
      <p:sp>
        <p:nvSpPr>
          <p:cNvPr id="26628" name="Slayt Numarası Yer Tutucus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rgbClr val="000066"/>
                </a:solidFill>
                <a:latin typeface="Times New Roman" pitchFamily="18" charset="0"/>
                <a:ea typeface="ＭＳ Ｐゴシック" pitchFamily="34" charset="-128"/>
              </a:defRPr>
            </a:lvl1pPr>
            <a:lvl2pPr marL="742950" indent="-285750">
              <a:defRPr sz="3200" b="1">
                <a:solidFill>
                  <a:srgbClr val="000066"/>
                </a:solidFill>
                <a:latin typeface="Times New Roman" pitchFamily="18" charset="0"/>
                <a:ea typeface="ＭＳ Ｐゴシック" pitchFamily="34" charset="-128"/>
              </a:defRPr>
            </a:lvl2pPr>
            <a:lvl3pPr marL="1143000" indent="-228600">
              <a:defRPr sz="3200" b="1">
                <a:solidFill>
                  <a:srgbClr val="000066"/>
                </a:solidFill>
                <a:latin typeface="Times New Roman" pitchFamily="18" charset="0"/>
                <a:ea typeface="ＭＳ Ｐゴシック" pitchFamily="34" charset="-128"/>
              </a:defRPr>
            </a:lvl3pPr>
            <a:lvl4pPr marL="1600200" indent="-228600">
              <a:defRPr sz="3200" b="1">
                <a:solidFill>
                  <a:srgbClr val="000066"/>
                </a:solidFill>
                <a:latin typeface="Times New Roman" pitchFamily="18" charset="0"/>
                <a:ea typeface="ＭＳ Ｐゴシック" pitchFamily="34" charset="-128"/>
              </a:defRPr>
            </a:lvl4pPr>
            <a:lvl5pPr marL="2057400" indent="-228600">
              <a:defRPr sz="3200" b="1">
                <a:solidFill>
                  <a:srgbClr val="000066"/>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9pPr>
          </a:lstStyle>
          <a:p>
            <a:fld id="{B152F0D1-BEA3-4E4D-B84C-C1936B6A091D}" type="slidenum">
              <a:rPr lang="es-ES" altLang="tr-TR" sz="1400" smtClean="0">
                <a:solidFill>
                  <a:srgbClr val="3D4E84"/>
                </a:solidFill>
                <a:latin typeface="Arial" charset="0"/>
              </a:rPr>
              <a:pPr/>
              <a:t>4</a:t>
            </a:fld>
            <a:endParaRPr lang="es-ES" altLang="tr-TR" sz="1400" smtClean="0">
              <a:solidFill>
                <a:srgbClr val="3D4E84"/>
              </a:solidFill>
              <a:latin typeface="Arial" charset="0"/>
            </a:endParaRPr>
          </a:p>
        </p:txBody>
      </p:sp>
    </p:spTree>
    <p:extLst>
      <p:ext uri="{BB962C8B-B14F-4D97-AF65-F5344CB8AC3E}">
        <p14:creationId xmlns:p14="http://schemas.microsoft.com/office/powerpoint/2010/main" val="1577464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18260" y="548680"/>
            <a:ext cx="7848600" cy="914400"/>
          </a:xfrm>
        </p:spPr>
        <p:txBody>
          <a:bodyPr/>
          <a:lstStyle/>
          <a:p>
            <a:pPr algn="r">
              <a:defRPr/>
            </a:pPr>
            <a:r>
              <a:rPr lang="tr-TR" sz="2800" dirty="0" err="1"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GKSS’ye</a:t>
            </a:r>
            <a:r>
              <a:rPr lang="tr-TR" sz="28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İlişkin İŞKUR Mevzuatı</a:t>
            </a:r>
            <a:endParaRPr lang="en-US" sz="2800" dirty="0">
              <a:effectLst>
                <a:outerShdw blurRad="38100" dist="38100" dir="2700000" algn="tl">
                  <a:srgbClr val="000000">
                    <a:alpha val="43137"/>
                  </a:srgbClr>
                </a:outerShdw>
              </a:effectLst>
            </a:endParaRPr>
          </a:p>
        </p:txBody>
      </p:sp>
      <p:sp>
        <p:nvSpPr>
          <p:cNvPr id="26627" name="İçerik Yer Tutucusu 2"/>
          <p:cNvSpPr>
            <a:spLocks noGrp="1"/>
          </p:cNvSpPr>
          <p:nvPr>
            <p:ph idx="1"/>
          </p:nvPr>
        </p:nvSpPr>
        <p:spPr>
          <a:xfrm>
            <a:off x="468312" y="1658938"/>
            <a:ext cx="7992119" cy="4722390"/>
          </a:xfrm>
        </p:spPr>
        <p:txBody>
          <a:bodyPr/>
          <a:lstStyle/>
          <a:p>
            <a:pPr marL="0" indent="0" algn="just">
              <a:buNone/>
            </a:pPr>
            <a:r>
              <a:rPr lang="tr-TR" altLang="tr-TR" sz="2400" dirty="0" smtClean="0">
                <a:ea typeface="ＭＳ Ｐゴシック" pitchFamily="34" charset="-128"/>
                <a:cs typeface="Times New Roman" pitchFamily="18" charset="0"/>
              </a:rPr>
              <a:t>Geçici Koruma Altındaki Suriyeliler</a:t>
            </a:r>
          </a:p>
          <a:p>
            <a:pPr lvl="1" algn="just"/>
            <a:r>
              <a:rPr lang="tr-TR" altLang="tr-TR" sz="2400" dirty="0" smtClean="0">
                <a:ea typeface="ＭＳ Ｐゴシック" pitchFamily="34" charset="-128"/>
                <a:cs typeface="Times New Roman" pitchFamily="18" charset="0"/>
              </a:rPr>
              <a:t>Kurumumuza kayıt olabilmekte</a:t>
            </a:r>
          </a:p>
          <a:p>
            <a:pPr lvl="1" algn="just"/>
            <a:r>
              <a:rPr lang="tr-TR" altLang="tr-TR" sz="2400" dirty="0" smtClean="0">
                <a:ea typeface="ＭＳ Ｐゴシック" pitchFamily="34" charset="-128"/>
                <a:cs typeface="Times New Roman" pitchFamily="18" charset="0"/>
              </a:rPr>
              <a:t>İş ve Meslek Danışmanlığı hizmetleri alabilmekte ve</a:t>
            </a:r>
          </a:p>
          <a:p>
            <a:pPr lvl="1" algn="just"/>
            <a:r>
              <a:rPr lang="tr-TR" altLang="tr-TR" sz="2400" dirty="0" smtClean="0">
                <a:ea typeface="ＭＳ Ｐゴシック" pitchFamily="34" charset="-128"/>
                <a:cs typeface="Times New Roman" pitchFamily="18" charset="0"/>
              </a:rPr>
              <a:t>TYP hariç olmak üzere Aktif İstihdam Programlarından yani; </a:t>
            </a:r>
          </a:p>
          <a:p>
            <a:pPr lvl="2" algn="just"/>
            <a:r>
              <a:rPr lang="tr-TR" altLang="tr-TR" sz="2400" dirty="0" smtClean="0">
                <a:ea typeface="ＭＳ Ｐゴシック" pitchFamily="34" charset="-128"/>
                <a:cs typeface="Times New Roman" pitchFamily="18" charset="0"/>
              </a:rPr>
              <a:t>Mesleki Eğitim Kurslarından </a:t>
            </a:r>
          </a:p>
          <a:p>
            <a:pPr lvl="2" algn="just"/>
            <a:r>
              <a:rPr lang="tr-TR" altLang="tr-TR" sz="2400" dirty="0" smtClean="0">
                <a:ea typeface="ＭＳ Ｐゴシック" pitchFamily="34" charset="-128"/>
                <a:cs typeface="Times New Roman" pitchFamily="18" charset="0"/>
              </a:rPr>
              <a:t>İş Başı Eğitim Programlarından</a:t>
            </a:r>
          </a:p>
          <a:p>
            <a:pPr lvl="2" algn="just"/>
            <a:r>
              <a:rPr lang="tr-TR" altLang="tr-TR" sz="2400" dirty="0" smtClean="0">
                <a:ea typeface="ＭＳ Ｐゴシック" pitchFamily="34" charset="-128"/>
                <a:cs typeface="Times New Roman" pitchFamily="18" charset="0"/>
              </a:rPr>
              <a:t>Girişimcilik Programları olmak üzere yararlanabilmekte</a:t>
            </a:r>
          </a:p>
          <a:p>
            <a:pPr lvl="1" algn="just"/>
            <a:r>
              <a:rPr lang="tr-TR" altLang="tr-TR" sz="2500" dirty="0" smtClean="0">
                <a:ea typeface="ＭＳ Ｐゴシック" pitchFamily="34" charset="-128"/>
                <a:cs typeface="Times New Roman" pitchFamily="18" charset="0"/>
              </a:rPr>
              <a:t>Pasif istihdam Politikası uygulamalarından  faydalanabilmektedir.</a:t>
            </a:r>
          </a:p>
          <a:p>
            <a:pPr marL="0" indent="0" algn="just">
              <a:buNone/>
            </a:pPr>
            <a:endParaRPr lang="tr-TR" altLang="tr-TR" sz="2400" dirty="0" smtClean="0">
              <a:latin typeface="Times New Roman" pitchFamily="18" charset="0"/>
              <a:ea typeface="ＭＳ Ｐゴシック" pitchFamily="34" charset="-128"/>
              <a:cs typeface="Times New Roman" pitchFamily="18" charset="0"/>
            </a:endParaRPr>
          </a:p>
          <a:p>
            <a:pPr algn="just"/>
            <a:endParaRPr lang="tr-TR" altLang="tr-TR" dirty="0" smtClean="0">
              <a:latin typeface="Times New Roman" pitchFamily="18" charset="0"/>
              <a:ea typeface="ＭＳ Ｐゴシック" pitchFamily="34" charset="-128"/>
              <a:cs typeface="Times New Roman" pitchFamily="18" charset="0"/>
            </a:endParaRPr>
          </a:p>
          <a:p>
            <a:pPr algn="just"/>
            <a:endParaRPr lang="tr-TR" altLang="tr-TR" dirty="0" smtClean="0">
              <a:latin typeface="Times New Roman" pitchFamily="18" charset="0"/>
              <a:ea typeface="ＭＳ Ｐゴシック" pitchFamily="34" charset="-128"/>
              <a:cs typeface="Times New Roman" pitchFamily="18" charset="0"/>
            </a:endParaRPr>
          </a:p>
          <a:p>
            <a:pPr algn="just"/>
            <a:endParaRPr lang="tr-TR" altLang="tr-TR" dirty="0" smtClean="0">
              <a:latin typeface="Times New Roman" pitchFamily="18" charset="0"/>
              <a:ea typeface="ＭＳ Ｐゴシック" pitchFamily="34" charset="-128"/>
              <a:cs typeface="Times New Roman" pitchFamily="18" charset="0"/>
            </a:endParaRPr>
          </a:p>
          <a:p>
            <a:pPr algn="just"/>
            <a:endParaRPr lang="tr-TR" altLang="tr-TR" dirty="0" smtClean="0">
              <a:latin typeface="Times New Roman" pitchFamily="18" charset="0"/>
              <a:ea typeface="ＭＳ Ｐゴシック" pitchFamily="34" charset="-128"/>
              <a:cs typeface="Times New Roman" pitchFamily="18" charset="0"/>
            </a:endParaRPr>
          </a:p>
          <a:p>
            <a:pPr algn="just"/>
            <a:endParaRPr lang="tr-TR" altLang="tr-TR" dirty="0" smtClean="0">
              <a:latin typeface="Times New Roman" pitchFamily="18" charset="0"/>
              <a:ea typeface="ＭＳ Ｐゴシック" pitchFamily="34" charset="-128"/>
              <a:cs typeface="Times New Roman" pitchFamily="18" charset="0"/>
            </a:endParaRPr>
          </a:p>
          <a:p>
            <a:pPr algn="just"/>
            <a:endParaRPr lang="tr-TR" altLang="tr-TR" sz="1600" dirty="0" smtClean="0">
              <a:latin typeface="Times New Roman" pitchFamily="18" charset="0"/>
              <a:ea typeface="ＭＳ Ｐゴシック" pitchFamily="34" charset="-128"/>
              <a:cs typeface="Times New Roman" pitchFamily="18" charset="0"/>
            </a:endParaRPr>
          </a:p>
        </p:txBody>
      </p:sp>
      <p:sp>
        <p:nvSpPr>
          <p:cNvPr id="26628" name="Slayt Numarası Yer Tutucus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rgbClr val="000066"/>
                </a:solidFill>
                <a:latin typeface="Times New Roman" pitchFamily="18" charset="0"/>
                <a:ea typeface="ＭＳ Ｐゴシック" pitchFamily="34" charset="-128"/>
              </a:defRPr>
            </a:lvl1pPr>
            <a:lvl2pPr marL="742950" indent="-285750">
              <a:defRPr sz="3200" b="1">
                <a:solidFill>
                  <a:srgbClr val="000066"/>
                </a:solidFill>
                <a:latin typeface="Times New Roman" pitchFamily="18" charset="0"/>
                <a:ea typeface="ＭＳ Ｐゴシック" pitchFamily="34" charset="-128"/>
              </a:defRPr>
            </a:lvl2pPr>
            <a:lvl3pPr marL="1143000" indent="-228600">
              <a:defRPr sz="3200" b="1">
                <a:solidFill>
                  <a:srgbClr val="000066"/>
                </a:solidFill>
                <a:latin typeface="Times New Roman" pitchFamily="18" charset="0"/>
                <a:ea typeface="ＭＳ Ｐゴシック" pitchFamily="34" charset="-128"/>
              </a:defRPr>
            </a:lvl3pPr>
            <a:lvl4pPr marL="1600200" indent="-228600">
              <a:defRPr sz="3200" b="1">
                <a:solidFill>
                  <a:srgbClr val="000066"/>
                </a:solidFill>
                <a:latin typeface="Times New Roman" pitchFamily="18" charset="0"/>
                <a:ea typeface="ＭＳ Ｐゴシック" pitchFamily="34" charset="-128"/>
              </a:defRPr>
            </a:lvl4pPr>
            <a:lvl5pPr marL="2057400" indent="-228600">
              <a:defRPr sz="3200" b="1">
                <a:solidFill>
                  <a:srgbClr val="000066"/>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9pPr>
          </a:lstStyle>
          <a:p>
            <a:fld id="{B152F0D1-BEA3-4E4D-B84C-C1936B6A091D}" type="slidenum">
              <a:rPr lang="es-ES" altLang="tr-TR" sz="1400" smtClean="0">
                <a:solidFill>
                  <a:srgbClr val="3D4E84"/>
                </a:solidFill>
                <a:latin typeface="Arial" charset="0"/>
              </a:rPr>
              <a:pPr/>
              <a:t>5</a:t>
            </a:fld>
            <a:endParaRPr lang="es-ES" altLang="tr-TR" sz="1400" dirty="0" smtClean="0">
              <a:solidFill>
                <a:srgbClr val="3D4E84"/>
              </a:solidFill>
              <a:latin typeface="Arial" charset="0"/>
            </a:endParaRPr>
          </a:p>
        </p:txBody>
      </p:sp>
    </p:spTree>
    <p:extLst>
      <p:ext uri="{BB962C8B-B14F-4D97-AF65-F5344CB8AC3E}">
        <p14:creationId xmlns:p14="http://schemas.microsoft.com/office/powerpoint/2010/main" val="17084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331640" y="1268760"/>
            <a:ext cx="6984776" cy="432048"/>
          </a:xfrm>
        </p:spPr>
        <p:txBody>
          <a:bodyPr>
            <a:normAutofit/>
          </a:bodyPr>
          <a:lstStyle/>
          <a:p>
            <a:pPr marL="0" indent="0" algn="ctr">
              <a:buNone/>
            </a:pPr>
            <a:r>
              <a:rPr lang="tr-TR" sz="1800" b="1" dirty="0" smtClean="0">
                <a:effectLst>
                  <a:outerShdw blurRad="38100" dist="38100" dir="2700000" algn="tl">
                    <a:srgbClr val="000000">
                      <a:alpha val="43137"/>
                    </a:srgbClr>
                  </a:outerShdw>
                </a:effectLst>
              </a:rPr>
              <a:t>TÜRKİYE’DE İŞ BULMA REHBERİ</a:t>
            </a:r>
            <a:endParaRPr lang="tr-TR" sz="1800" b="1" dirty="0">
              <a:effectLst>
                <a:outerShdw blurRad="38100" dist="38100" dir="2700000" algn="tl">
                  <a:srgbClr val="000000">
                    <a:alpha val="43137"/>
                  </a:srgbClr>
                </a:outerShdw>
              </a:effectLst>
            </a:endParaRPr>
          </a:p>
          <a:p>
            <a:pPr marL="0" indent="0" algn="just">
              <a:buNone/>
            </a:pPr>
            <a:endParaRPr lang="tr-TR" sz="1800" dirty="0" smtClean="0"/>
          </a:p>
          <a:p>
            <a:pPr marL="0" indent="0" algn="just">
              <a:buNone/>
            </a:pPr>
            <a:endParaRPr lang="tr-TR" sz="1800" dirty="0"/>
          </a:p>
          <a:p>
            <a:pPr marL="0" indent="0" algn="just">
              <a:buNone/>
            </a:pPr>
            <a:endParaRPr lang="tr-TR" sz="1800" dirty="0" smtClean="0"/>
          </a:p>
          <a:p>
            <a:pPr marL="0" indent="0" algn="just">
              <a:buNone/>
            </a:pPr>
            <a:endParaRPr lang="tr-TR" sz="1800" dirty="0"/>
          </a:p>
          <a:p>
            <a:pPr marL="0" indent="0" algn="just">
              <a:buFont typeface="Wingdings"/>
              <a:buNone/>
            </a:pPr>
            <a:endParaRPr lang="tr-TR" sz="1800" dirty="0"/>
          </a:p>
        </p:txBody>
      </p:sp>
      <p:pic>
        <p:nvPicPr>
          <p:cNvPr id="5" name="Picture 2" descr="C:\Users\ceren.yildiz\Desktop\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984" y="1835277"/>
            <a:ext cx="3456384" cy="4895498"/>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5"/>
          <p:cNvSpPr txBox="1"/>
          <p:nvPr/>
        </p:nvSpPr>
        <p:spPr>
          <a:xfrm>
            <a:off x="4434780" y="2313256"/>
            <a:ext cx="3988196" cy="3416320"/>
          </a:xfrm>
          <a:prstGeom prst="rect">
            <a:avLst/>
          </a:prstGeom>
          <a:noFill/>
        </p:spPr>
        <p:txBody>
          <a:bodyPr wrap="square" rtlCol="0">
            <a:spAutoFit/>
          </a:bodyPr>
          <a:lstStyle/>
          <a:p>
            <a:pPr algn="ctr"/>
            <a:r>
              <a:rPr lang="tr-TR" sz="2400" dirty="0">
                <a:solidFill>
                  <a:srgbClr val="263B86"/>
                </a:solidFill>
                <a:ea typeface="Arial Unicode MS" pitchFamily="34" charset="-128"/>
                <a:cs typeface="Arial" charset="0"/>
              </a:rPr>
              <a:t>Kurumumuza gelen Suriyelilere ve diğer mültecilere verilmek üzere</a:t>
            </a:r>
          </a:p>
          <a:p>
            <a:pPr algn="ctr"/>
            <a:r>
              <a:rPr lang="tr-TR" sz="2400" dirty="0">
                <a:solidFill>
                  <a:srgbClr val="263B86"/>
                </a:solidFill>
                <a:ea typeface="Arial Unicode MS" pitchFamily="34" charset="-128"/>
                <a:cs typeface="Arial" charset="0"/>
              </a:rPr>
              <a:t>Türkçe-Arapça olarak hazırlanan </a:t>
            </a:r>
            <a:r>
              <a:rPr lang="tr-TR" sz="2400" dirty="0" smtClean="0">
                <a:solidFill>
                  <a:srgbClr val="263B86"/>
                </a:solidFill>
                <a:ea typeface="Arial Unicode MS" pitchFamily="34" charset="-128"/>
                <a:cs typeface="Arial" charset="0"/>
              </a:rPr>
              <a:t>«Türkiye’de </a:t>
            </a:r>
            <a:r>
              <a:rPr lang="tr-TR" sz="2400" dirty="0">
                <a:solidFill>
                  <a:srgbClr val="263B86"/>
                </a:solidFill>
                <a:ea typeface="Arial Unicode MS" pitchFamily="34" charset="-128"/>
                <a:cs typeface="Arial" charset="0"/>
              </a:rPr>
              <a:t>İş Bulma </a:t>
            </a:r>
            <a:r>
              <a:rPr lang="tr-TR" sz="2400" dirty="0" smtClean="0">
                <a:solidFill>
                  <a:srgbClr val="263B86"/>
                </a:solidFill>
                <a:ea typeface="Arial Unicode MS" pitchFamily="34" charset="-128"/>
                <a:cs typeface="Arial" charset="0"/>
              </a:rPr>
              <a:t>Rehberi», </a:t>
            </a:r>
            <a:r>
              <a:rPr lang="tr-TR" sz="2400" dirty="0">
                <a:solidFill>
                  <a:srgbClr val="263B86"/>
                </a:solidFill>
                <a:ea typeface="Arial Unicode MS" pitchFamily="34" charset="-128"/>
                <a:cs typeface="Arial" charset="0"/>
              </a:rPr>
              <a:t>pilot uygulama için belirlediğimiz illerdeki İl Müdürlüklerimize gönderilmiştir. </a:t>
            </a:r>
          </a:p>
        </p:txBody>
      </p:sp>
      <p:sp>
        <p:nvSpPr>
          <p:cNvPr id="10" name="Slayt Numarası Yer Tutucusu 9"/>
          <p:cNvSpPr>
            <a:spLocks noGrp="1"/>
          </p:cNvSpPr>
          <p:nvPr>
            <p:ph type="sldNum" sz="quarter" idx="11"/>
          </p:nvPr>
        </p:nvSpPr>
        <p:spPr/>
        <p:txBody>
          <a:bodyPr/>
          <a:lstStyle/>
          <a:p>
            <a:pPr>
              <a:defRPr/>
            </a:pPr>
            <a:r>
              <a:rPr lang="tr-TR" altLang="tr-TR" b="1" dirty="0"/>
              <a:t>6</a:t>
            </a:r>
            <a:endParaRPr lang="es-ES" altLang="tr-TR" b="1" dirty="0"/>
          </a:p>
        </p:txBody>
      </p:sp>
    </p:spTree>
    <p:extLst>
      <p:ext uri="{BB962C8B-B14F-4D97-AF65-F5344CB8AC3E}">
        <p14:creationId xmlns:p14="http://schemas.microsoft.com/office/powerpoint/2010/main" val="1986028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5" descr="C:\Users\tuncer\Desktop\işkur sunum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56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Rectangle 5"/>
          <p:cNvSpPr>
            <a:spLocks noChangeArrowheads="1"/>
          </p:cNvSpPr>
          <p:nvPr/>
        </p:nvSpPr>
        <p:spPr bwMode="auto">
          <a:xfrm>
            <a:off x="1547813" y="188913"/>
            <a:ext cx="60483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GB" altLang="tr-TR" sz="1200" b="1" smtClean="0">
              <a:solidFill>
                <a:srgbClr val="EFE1A2"/>
              </a:solidFill>
              <a:ea typeface="ＭＳ Ｐゴシック" pitchFamily="34" charset="-128"/>
            </a:endParaRPr>
          </a:p>
        </p:txBody>
      </p:sp>
      <p:pic>
        <p:nvPicPr>
          <p:cNvPr id="32772" name="Picture 0" descr="iskurlogo.t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1900" y="1973263"/>
            <a:ext cx="4140200" cy="164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3" name="2 İçerik Yer Tutucusu"/>
          <p:cNvSpPr txBox="1">
            <a:spLocks/>
          </p:cNvSpPr>
          <p:nvPr/>
        </p:nvSpPr>
        <p:spPr bwMode="auto">
          <a:xfrm>
            <a:off x="152400" y="4081463"/>
            <a:ext cx="8839200" cy="259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3200" b="1">
                <a:solidFill>
                  <a:srgbClr val="000066"/>
                </a:solidFill>
                <a:latin typeface="Times New Roman" pitchFamily="18" charset="0"/>
                <a:ea typeface="ＭＳ Ｐゴシック" pitchFamily="34" charset="-128"/>
              </a:defRPr>
            </a:lvl1pPr>
            <a:lvl2pPr>
              <a:defRPr sz="3200" b="1">
                <a:solidFill>
                  <a:srgbClr val="000066"/>
                </a:solidFill>
                <a:latin typeface="Times New Roman" pitchFamily="18" charset="0"/>
                <a:ea typeface="ＭＳ Ｐゴシック" pitchFamily="34" charset="-128"/>
              </a:defRPr>
            </a:lvl2pPr>
            <a:lvl3pPr marL="1143000" indent="-228600">
              <a:defRPr sz="3200" b="1">
                <a:solidFill>
                  <a:srgbClr val="000066"/>
                </a:solidFill>
                <a:latin typeface="Times New Roman" pitchFamily="18" charset="0"/>
                <a:ea typeface="ＭＳ Ｐゴシック" pitchFamily="34" charset="-128"/>
              </a:defRPr>
            </a:lvl3pPr>
            <a:lvl4pPr marL="1600200" indent="-228600">
              <a:defRPr sz="3200" b="1">
                <a:solidFill>
                  <a:srgbClr val="000066"/>
                </a:solidFill>
                <a:latin typeface="Times New Roman" pitchFamily="18" charset="0"/>
                <a:ea typeface="ＭＳ Ｐゴシック" pitchFamily="34" charset="-128"/>
              </a:defRPr>
            </a:lvl4pPr>
            <a:lvl5pPr marL="2057400" indent="-228600">
              <a:defRPr sz="3200" b="1">
                <a:solidFill>
                  <a:srgbClr val="000066"/>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9pPr>
          </a:lstStyle>
          <a:p>
            <a:pPr marL="0" lvl="1" algn="just" eaLnBrk="0" fontAlgn="base" hangingPunct="0">
              <a:spcBef>
                <a:spcPts val="200"/>
              </a:spcBef>
              <a:spcAft>
                <a:spcPct val="0"/>
              </a:spcAft>
              <a:buClr>
                <a:srgbClr val="1D2C64"/>
              </a:buClr>
            </a:pPr>
            <a:endParaRPr lang="tr-TR" altLang="tr-TR" sz="2200" smtClean="0">
              <a:ea typeface="Arial Unicode MS" pitchFamily="34" charset="-128"/>
              <a:cs typeface="Times New Roman" pitchFamily="18" charset="0"/>
            </a:endParaRPr>
          </a:p>
        </p:txBody>
      </p:sp>
      <p:sp>
        <p:nvSpPr>
          <p:cNvPr id="32774" name="2 İçerik Yer Tutucusu"/>
          <p:cNvSpPr txBox="1">
            <a:spLocks/>
          </p:cNvSpPr>
          <p:nvPr/>
        </p:nvSpPr>
        <p:spPr bwMode="auto">
          <a:xfrm>
            <a:off x="152400" y="4081463"/>
            <a:ext cx="8839200" cy="235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3200" b="1">
                <a:solidFill>
                  <a:srgbClr val="000066"/>
                </a:solidFill>
                <a:latin typeface="Times New Roman" pitchFamily="18" charset="0"/>
                <a:ea typeface="ＭＳ Ｐゴシック" pitchFamily="34" charset="-128"/>
              </a:defRPr>
            </a:lvl1pPr>
            <a:lvl2pPr>
              <a:defRPr sz="3200" b="1">
                <a:solidFill>
                  <a:srgbClr val="000066"/>
                </a:solidFill>
                <a:latin typeface="Times New Roman" pitchFamily="18" charset="0"/>
                <a:ea typeface="ＭＳ Ｐゴシック" pitchFamily="34" charset="-128"/>
              </a:defRPr>
            </a:lvl2pPr>
            <a:lvl3pPr marL="1143000" indent="-228600">
              <a:defRPr sz="3200" b="1">
                <a:solidFill>
                  <a:srgbClr val="000066"/>
                </a:solidFill>
                <a:latin typeface="Times New Roman" pitchFamily="18" charset="0"/>
                <a:ea typeface="ＭＳ Ｐゴシック" pitchFamily="34" charset="-128"/>
              </a:defRPr>
            </a:lvl3pPr>
            <a:lvl4pPr marL="1600200" indent="-228600">
              <a:defRPr sz="3200" b="1">
                <a:solidFill>
                  <a:srgbClr val="000066"/>
                </a:solidFill>
                <a:latin typeface="Times New Roman" pitchFamily="18" charset="0"/>
                <a:ea typeface="ＭＳ Ｐゴシック" pitchFamily="34" charset="-128"/>
              </a:defRPr>
            </a:lvl4pPr>
            <a:lvl5pPr marL="2057400" indent="-228600">
              <a:defRPr sz="3200" b="1">
                <a:solidFill>
                  <a:srgbClr val="000066"/>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9pPr>
          </a:lstStyle>
          <a:p>
            <a:pPr marL="0" lvl="1" algn="ctr" eaLnBrk="0" fontAlgn="base" hangingPunct="0">
              <a:spcBef>
                <a:spcPts val="200"/>
              </a:spcBef>
              <a:spcAft>
                <a:spcPct val="0"/>
              </a:spcAft>
              <a:buClr>
                <a:srgbClr val="1D2C64"/>
              </a:buClr>
            </a:pPr>
            <a:r>
              <a:rPr lang="tr-TR" altLang="tr-TR" sz="2400" dirty="0" smtClean="0">
                <a:solidFill>
                  <a:srgbClr val="0B2265"/>
                </a:solidFill>
                <a:ea typeface="Arial Unicode MS" pitchFamily="34" charset="-128"/>
                <a:cs typeface="Times New Roman" pitchFamily="18" charset="0"/>
              </a:rPr>
              <a:t>TEŞEKKÜRLER…</a:t>
            </a:r>
          </a:p>
          <a:p>
            <a:pPr marL="0" lvl="1" algn="ctr" eaLnBrk="0" fontAlgn="base" hangingPunct="0">
              <a:spcBef>
                <a:spcPts val="200"/>
              </a:spcBef>
              <a:spcAft>
                <a:spcPct val="0"/>
              </a:spcAft>
              <a:buClr>
                <a:srgbClr val="1D2C64"/>
              </a:buClr>
            </a:pPr>
            <a:endParaRPr lang="tr-TR" altLang="tr-TR" sz="2400" dirty="0" smtClean="0">
              <a:solidFill>
                <a:srgbClr val="0B2265"/>
              </a:solidFill>
              <a:ea typeface="Arial Unicode MS" pitchFamily="34" charset="-128"/>
              <a:cs typeface="Times New Roman" pitchFamily="18" charset="0"/>
            </a:endParaRPr>
          </a:p>
          <a:p>
            <a:pPr marL="0" lvl="1" algn="ctr" eaLnBrk="0" fontAlgn="base" hangingPunct="0">
              <a:spcBef>
                <a:spcPts val="200"/>
              </a:spcBef>
              <a:spcAft>
                <a:spcPct val="0"/>
              </a:spcAft>
              <a:buClr>
                <a:srgbClr val="1D2C64"/>
              </a:buClr>
            </a:pPr>
            <a:r>
              <a:rPr lang="tr-TR" altLang="tr-TR" sz="3000" dirty="0" smtClean="0">
                <a:solidFill>
                  <a:srgbClr val="0B2265"/>
                </a:solidFill>
                <a:ea typeface="Arial Unicode MS" pitchFamily="34" charset="-128"/>
                <a:cs typeface="Times New Roman" pitchFamily="18" charset="0"/>
              </a:rPr>
              <a:t>Sorularınız için</a:t>
            </a:r>
            <a:r>
              <a:rPr lang="tr-TR" altLang="tr-TR" sz="3000" smtClean="0">
                <a:solidFill>
                  <a:srgbClr val="0B2265"/>
                </a:solidFill>
                <a:ea typeface="Arial Unicode MS" pitchFamily="34" charset="-128"/>
                <a:cs typeface="Times New Roman" pitchFamily="18" charset="0"/>
              </a:rPr>
              <a:t>; </a:t>
            </a:r>
            <a:r>
              <a:rPr lang="tr-TR" altLang="tr-TR" sz="3000" smtClean="0">
                <a:solidFill>
                  <a:srgbClr val="0B2265"/>
                </a:solidFill>
                <a:ea typeface="Arial Unicode MS" pitchFamily="34" charset="-128"/>
                <a:cs typeface="Times New Roman" pitchFamily="18" charset="0"/>
              </a:rPr>
              <a:t>ergin.koluman@iskur.gov.tr</a:t>
            </a:r>
            <a:endParaRPr lang="tr-TR" altLang="tr-TR" sz="3000" dirty="0" smtClean="0">
              <a:solidFill>
                <a:srgbClr val="0B2265"/>
              </a:solidFill>
              <a:ea typeface="Arial Unicode MS" pitchFamily="34" charset="-128"/>
              <a:cs typeface="Times New Roman" pitchFamily="18" charset="0"/>
            </a:endParaRPr>
          </a:p>
        </p:txBody>
      </p:sp>
    </p:spTree>
    <p:extLst>
      <p:ext uri="{BB962C8B-B14F-4D97-AF65-F5344CB8AC3E}">
        <p14:creationId xmlns:p14="http://schemas.microsoft.com/office/powerpoint/2010/main" val="35138160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iskur">
  <a:themeElements>
    <a:clrScheme name="Custom 1">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rgbClr val="000066"/>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rgbClr val="000066"/>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3202</TotalTime>
  <Words>1684</Words>
  <Application>Microsoft Office PowerPoint</Application>
  <PresentationFormat>Ekran Gösterisi (4:3)</PresentationFormat>
  <Paragraphs>131</Paragraphs>
  <Slides>7</Slides>
  <Notes>7</Notes>
  <HiddenSlides>0</HiddenSlides>
  <MMClips>0</MMClips>
  <ScaleCrop>false</ScaleCrop>
  <HeadingPairs>
    <vt:vector size="4" baseType="variant">
      <vt:variant>
        <vt:lpstr>Tema</vt:lpstr>
      </vt:variant>
      <vt:variant>
        <vt:i4>2</vt:i4>
      </vt:variant>
      <vt:variant>
        <vt:lpstr>Slayt Başlıkları</vt:lpstr>
      </vt:variant>
      <vt:variant>
        <vt:i4>7</vt:i4>
      </vt:variant>
    </vt:vector>
  </HeadingPairs>
  <TitlesOfParts>
    <vt:vector size="9" baseType="lpstr">
      <vt:lpstr>Ofis Teması</vt:lpstr>
      <vt:lpstr>1_iskur</vt:lpstr>
      <vt:lpstr>  TÜRKİYE İŞ KURUMU  GENEL MÜDÜRLÜĞÜ</vt:lpstr>
      <vt:lpstr>Genel Olarak İŞKUR</vt:lpstr>
      <vt:lpstr>SURİYELİ SIĞINMACILAR VE TÜRK İŞGÜCÜ PİYASASI</vt:lpstr>
      <vt:lpstr>GKSS’ye Yönelik Yapılan Çalışmalar</vt:lpstr>
      <vt:lpstr>GKSS’ye İlişkin İŞKUR Mevzuatı</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 İŞ KURUMU  GENEL MÜDÜRLÜĞÜ  DIŞ İLİŞKİLER ve PROJELER DAİRESİ BAŞKANLIĞI</dc:title>
  <dc:creator>Kagan BAYRAMOGLU</dc:creator>
  <cp:lastModifiedBy>Ergin KOLUMAN</cp:lastModifiedBy>
  <cp:revision>464</cp:revision>
  <cp:lastPrinted>2017-04-27T07:20:56Z</cp:lastPrinted>
  <dcterms:created xsi:type="dcterms:W3CDTF">2016-10-11T13:01:44Z</dcterms:created>
  <dcterms:modified xsi:type="dcterms:W3CDTF">2017-04-27T10:06:07Z</dcterms:modified>
</cp:coreProperties>
</file>