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9"/>
  </p:notesMasterIdLst>
  <p:handoutMasterIdLst>
    <p:handoutMasterId r:id="rId40"/>
  </p:handoutMasterIdLst>
  <p:sldIdLst>
    <p:sldId id="447" r:id="rId2"/>
    <p:sldId id="526" r:id="rId3"/>
    <p:sldId id="502" r:id="rId4"/>
    <p:sldId id="503" r:id="rId5"/>
    <p:sldId id="504" r:id="rId6"/>
    <p:sldId id="505" r:id="rId7"/>
    <p:sldId id="532" r:id="rId8"/>
    <p:sldId id="506" r:id="rId9"/>
    <p:sldId id="507" r:id="rId10"/>
    <p:sldId id="509" r:id="rId11"/>
    <p:sldId id="510" r:id="rId12"/>
    <p:sldId id="511" r:id="rId13"/>
    <p:sldId id="521" r:id="rId14"/>
    <p:sldId id="522" r:id="rId15"/>
    <p:sldId id="533" r:id="rId16"/>
    <p:sldId id="534" r:id="rId17"/>
    <p:sldId id="535" r:id="rId18"/>
    <p:sldId id="536" r:id="rId19"/>
    <p:sldId id="537" r:id="rId20"/>
    <p:sldId id="538" r:id="rId21"/>
    <p:sldId id="539" r:id="rId22"/>
    <p:sldId id="527" r:id="rId23"/>
    <p:sldId id="523" r:id="rId24"/>
    <p:sldId id="514" r:id="rId25"/>
    <p:sldId id="524" r:id="rId26"/>
    <p:sldId id="530" r:id="rId27"/>
    <p:sldId id="512" r:id="rId28"/>
    <p:sldId id="517" r:id="rId29"/>
    <p:sldId id="528" r:id="rId30"/>
    <p:sldId id="516" r:id="rId31"/>
    <p:sldId id="519" r:id="rId32"/>
    <p:sldId id="529" r:id="rId33"/>
    <p:sldId id="540" r:id="rId34"/>
    <p:sldId id="541" r:id="rId35"/>
    <p:sldId id="542" r:id="rId36"/>
    <p:sldId id="543" r:id="rId37"/>
    <p:sldId id="520" r:id="rId38"/>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üseyin Alp Kaya" initials="HAK"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0A4"/>
    <a:srgbClr val="2B67AF"/>
    <a:srgbClr val="EC7728"/>
    <a:srgbClr val="70330A"/>
    <a:srgbClr val="B05110"/>
    <a:srgbClr val="502508"/>
    <a:srgbClr val="5F2C09"/>
    <a:srgbClr val="F6F7F5"/>
    <a:srgbClr val="F3F3F3"/>
    <a:srgbClr val="1C2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3901"/>
  </p:normalViewPr>
  <p:slideViewPr>
    <p:cSldViewPr snapToGrid="0">
      <p:cViewPr varScale="1">
        <p:scale>
          <a:sx n="38" d="100"/>
          <a:sy n="38" d="100"/>
        </p:scale>
        <p:origin x="414" y="54"/>
      </p:cViewPr>
      <p:guideLst>
        <p:guide orient="horz" pos="4320"/>
        <p:guide pos="7680"/>
      </p:guideLst>
    </p:cSldViewPr>
  </p:slideViewPr>
  <p:notesTextViewPr>
    <p:cViewPr>
      <p:scale>
        <a:sx n="150" d="100"/>
        <a:sy n="150" d="100"/>
      </p:scale>
      <p:origin x="0" y="0"/>
    </p:cViewPr>
  </p:notesTextViewPr>
  <p:sorterViewPr>
    <p:cViewPr>
      <p:scale>
        <a:sx n="223" d="100"/>
        <a:sy n="223" d="100"/>
      </p:scale>
      <p:origin x="0" y="1789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F532C2-C341-451D-AC65-196375F068A8}" type="doc">
      <dgm:prSet loTypeId="urn:microsoft.com/office/officeart/2008/layout/VerticalCurvedList" loCatId="list" qsTypeId="urn:microsoft.com/office/officeart/2005/8/quickstyle/simple1" qsCatId="simple" csTypeId="urn:microsoft.com/office/officeart/2005/8/colors/colorful1#1" csCatId="colorful" phldr="1"/>
      <dgm:spPr/>
      <dgm:t>
        <a:bodyPr/>
        <a:lstStyle/>
        <a:p>
          <a:endParaRPr lang="tr-TR"/>
        </a:p>
      </dgm:t>
    </dgm:pt>
    <dgm:pt modelId="{471DC060-2086-462D-8FE4-F38F867E2F47}">
      <dgm:prSet phldrT="[Metin]" custT="1"/>
      <dgm:spPr/>
      <dgm:t>
        <a:bodyPr/>
        <a:lstStyle/>
        <a:p>
          <a:r>
            <a:rPr lang="en-US" sz="6600" dirty="0" smtClean="0"/>
            <a:t>4 A  (</a:t>
          </a:r>
          <a:r>
            <a:rPr lang="tr-TR" sz="6600" dirty="0" smtClean="0"/>
            <a:t>Başka bir işverenin yanında çalışanlar)</a:t>
          </a:r>
          <a:endParaRPr lang="ar-IQ" sz="6600" dirty="0" smtClean="0"/>
        </a:p>
        <a:p>
          <a:endParaRPr lang="tr-TR" sz="6600" dirty="0"/>
        </a:p>
      </dgm:t>
    </dgm:pt>
    <dgm:pt modelId="{D9B5C5F8-86E4-46C4-8244-8E2E670F97D0}" type="parTrans" cxnId="{853F9F13-3E0B-434A-A5AD-B6FB152AD641}">
      <dgm:prSet/>
      <dgm:spPr/>
      <dgm:t>
        <a:bodyPr/>
        <a:lstStyle/>
        <a:p>
          <a:endParaRPr lang="tr-TR"/>
        </a:p>
      </dgm:t>
    </dgm:pt>
    <dgm:pt modelId="{B5FC1D45-C4C7-43F0-A76D-AD2439EEEB8A}" type="sibTrans" cxnId="{853F9F13-3E0B-434A-A5AD-B6FB152AD641}">
      <dgm:prSet/>
      <dgm:spPr/>
      <dgm:t>
        <a:bodyPr/>
        <a:lstStyle/>
        <a:p>
          <a:endParaRPr lang="tr-TR"/>
        </a:p>
      </dgm:t>
    </dgm:pt>
    <dgm:pt modelId="{65DA046C-FE7D-4084-B870-2A3F3C2C29BD}">
      <dgm:prSet phldrT="[Metin]" custT="1"/>
      <dgm:spPr/>
      <dgm:t>
        <a:bodyPr/>
        <a:lstStyle/>
        <a:p>
          <a:r>
            <a:rPr lang="en-US" sz="3600" b="1" dirty="0" smtClean="0"/>
            <a:t>4B   (</a:t>
          </a:r>
          <a:r>
            <a:rPr lang="tr-TR" sz="3600" b="1" dirty="0" smtClean="0"/>
            <a:t>Geçici koruma kapsamında kendi adına ve hesabına bağımsız çalışan yabancılar )</a:t>
          </a:r>
          <a:endParaRPr lang="ar-IQ" sz="3600" b="1" dirty="0" smtClean="0"/>
        </a:p>
      </dgm:t>
    </dgm:pt>
    <dgm:pt modelId="{FEA9FB1C-C316-4037-99C6-39F8F56662EB}" type="parTrans" cxnId="{CA4EB7E2-7038-4DDC-901E-452B5C2EA1AE}">
      <dgm:prSet/>
      <dgm:spPr/>
      <dgm:t>
        <a:bodyPr/>
        <a:lstStyle/>
        <a:p>
          <a:endParaRPr lang="tr-TR"/>
        </a:p>
      </dgm:t>
    </dgm:pt>
    <dgm:pt modelId="{7E8CC305-9D50-4228-88A5-876002AE62A4}" type="sibTrans" cxnId="{CA4EB7E2-7038-4DDC-901E-452B5C2EA1AE}">
      <dgm:prSet/>
      <dgm:spPr/>
      <dgm:t>
        <a:bodyPr/>
        <a:lstStyle/>
        <a:p>
          <a:endParaRPr lang="tr-TR"/>
        </a:p>
      </dgm:t>
    </dgm:pt>
    <dgm:pt modelId="{EC739EF2-425D-4B93-9F89-884F67D6AD58}">
      <dgm:prSet phldrT="[Metin]" custT="1"/>
      <dgm:spPr/>
      <dgm:t>
        <a:bodyPr/>
        <a:lstStyle/>
        <a:p>
          <a:r>
            <a:rPr lang="tr-TR" sz="3600" b="1" noProof="0" dirty="0" smtClean="0"/>
            <a:t>Mevsimlik Tarım  ve hayvancılık işlerinde çalışma izin muafiyeti (İsteğe</a:t>
          </a:r>
          <a:r>
            <a:rPr lang="en-US" sz="3600" b="1" dirty="0" smtClean="0"/>
            <a:t> </a:t>
          </a:r>
          <a:r>
            <a:rPr lang="tr-TR" sz="3600" b="1" noProof="0" dirty="0" smtClean="0"/>
            <a:t>bağlı</a:t>
          </a:r>
          <a:r>
            <a:rPr lang="en-US" sz="3600" b="1" dirty="0" smtClean="0"/>
            <a:t> </a:t>
          </a:r>
          <a:r>
            <a:rPr lang="tr-TR" sz="3600" b="1" noProof="0" dirty="0" smtClean="0"/>
            <a:t>sigorta</a:t>
          </a:r>
          <a:r>
            <a:rPr lang="en-US" sz="3600" b="1" dirty="0" smtClean="0"/>
            <a:t> </a:t>
          </a:r>
          <a:r>
            <a:rPr lang="tr-TR" sz="3600" b="1" noProof="0" dirty="0" smtClean="0"/>
            <a:t>primi yatırma)</a:t>
          </a:r>
          <a:endParaRPr lang="ar-IQ" sz="3600" b="1" noProof="0" dirty="0" smtClean="0"/>
        </a:p>
        <a:p>
          <a:endParaRPr lang="tr-TR" sz="3600" b="1" dirty="0"/>
        </a:p>
      </dgm:t>
    </dgm:pt>
    <dgm:pt modelId="{9FD3B7A0-2E64-4D7D-86EF-AADD67C6972F}" type="parTrans" cxnId="{FAD99DEB-21D4-440F-A641-C5BA5DB80E5E}">
      <dgm:prSet/>
      <dgm:spPr/>
      <dgm:t>
        <a:bodyPr/>
        <a:lstStyle/>
        <a:p>
          <a:endParaRPr lang="tr-TR"/>
        </a:p>
      </dgm:t>
    </dgm:pt>
    <dgm:pt modelId="{2BA0E455-5B9E-46D4-B93F-4A19D5F3731B}" type="sibTrans" cxnId="{FAD99DEB-21D4-440F-A641-C5BA5DB80E5E}">
      <dgm:prSet/>
      <dgm:spPr/>
      <dgm:t>
        <a:bodyPr/>
        <a:lstStyle/>
        <a:p>
          <a:endParaRPr lang="tr-TR"/>
        </a:p>
      </dgm:t>
    </dgm:pt>
    <dgm:pt modelId="{D239E801-C5AD-427A-95D9-F7E179063A6E}" type="pres">
      <dgm:prSet presAssocID="{7FF532C2-C341-451D-AC65-196375F068A8}" presName="Name0" presStyleCnt="0">
        <dgm:presLayoutVars>
          <dgm:chMax val="7"/>
          <dgm:chPref val="7"/>
          <dgm:dir/>
        </dgm:presLayoutVars>
      </dgm:prSet>
      <dgm:spPr/>
      <dgm:t>
        <a:bodyPr/>
        <a:lstStyle/>
        <a:p>
          <a:endParaRPr lang="tr-TR"/>
        </a:p>
      </dgm:t>
    </dgm:pt>
    <dgm:pt modelId="{87D1E791-B474-4B3B-951C-D51968364764}" type="pres">
      <dgm:prSet presAssocID="{7FF532C2-C341-451D-AC65-196375F068A8}" presName="Name1" presStyleCnt="0"/>
      <dgm:spPr/>
      <dgm:t>
        <a:bodyPr/>
        <a:lstStyle/>
        <a:p>
          <a:endParaRPr lang="tr-TR"/>
        </a:p>
      </dgm:t>
    </dgm:pt>
    <dgm:pt modelId="{C3319597-4BCD-453F-81AB-556AD70027FD}" type="pres">
      <dgm:prSet presAssocID="{7FF532C2-C341-451D-AC65-196375F068A8}" presName="cycle" presStyleCnt="0"/>
      <dgm:spPr/>
      <dgm:t>
        <a:bodyPr/>
        <a:lstStyle/>
        <a:p>
          <a:endParaRPr lang="tr-TR"/>
        </a:p>
      </dgm:t>
    </dgm:pt>
    <dgm:pt modelId="{B556F01B-2C02-4C20-80EE-60FAC4E21394}" type="pres">
      <dgm:prSet presAssocID="{7FF532C2-C341-451D-AC65-196375F068A8}" presName="srcNode" presStyleLbl="node1" presStyleIdx="0" presStyleCnt="3"/>
      <dgm:spPr/>
      <dgm:t>
        <a:bodyPr/>
        <a:lstStyle/>
        <a:p>
          <a:endParaRPr lang="tr-TR"/>
        </a:p>
      </dgm:t>
    </dgm:pt>
    <dgm:pt modelId="{CE2465CE-3D30-4AEE-B7B6-7C60D54BCDF2}" type="pres">
      <dgm:prSet presAssocID="{7FF532C2-C341-451D-AC65-196375F068A8}" presName="conn" presStyleLbl="parChTrans1D2" presStyleIdx="0" presStyleCnt="1"/>
      <dgm:spPr/>
      <dgm:t>
        <a:bodyPr/>
        <a:lstStyle/>
        <a:p>
          <a:endParaRPr lang="tr-TR"/>
        </a:p>
      </dgm:t>
    </dgm:pt>
    <dgm:pt modelId="{9C9B97B3-A9CD-47EE-8B6A-EF638EAC9AFE}" type="pres">
      <dgm:prSet presAssocID="{7FF532C2-C341-451D-AC65-196375F068A8}" presName="extraNode" presStyleLbl="node1" presStyleIdx="0" presStyleCnt="3"/>
      <dgm:spPr/>
      <dgm:t>
        <a:bodyPr/>
        <a:lstStyle/>
        <a:p>
          <a:endParaRPr lang="tr-TR"/>
        </a:p>
      </dgm:t>
    </dgm:pt>
    <dgm:pt modelId="{0CAB7BD0-BE9C-4585-B156-93EA6DC990BE}" type="pres">
      <dgm:prSet presAssocID="{7FF532C2-C341-451D-AC65-196375F068A8}" presName="dstNode" presStyleLbl="node1" presStyleIdx="0" presStyleCnt="3"/>
      <dgm:spPr/>
      <dgm:t>
        <a:bodyPr/>
        <a:lstStyle/>
        <a:p>
          <a:endParaRPr lang="tr-TR"/>
        </a:p>
      </dgm:t>
    </dgm:pt>
    <dgm:pt modelId="{D13482B6-A542-46E8-BD5F-38AF2820E58F}" type="pres">
      <dgm:prSet presAssocID="{471DC060-2086-462D-8FE4-F38F867E2F47}" presName="text_1" presStyleLbl="node1" presStyleIdx="0" presStyleCnt="3">
        <dgm:presLayoutVars>
          <dgm:bulletEnabled val="1"/>
        </dgm:presLayoutVars>
      </dgm:prSet>
      <dgm:spPr/>
      <dgm:t>
        <a:bodyPr/>
        <a:lstStyle/>
        <a:p>
          <a:endParaRPr lang="tr-TR"/>
        </a:p>
      </dgm:t>
    </dgm:pt>
    <dgm:pt modelId="{A6AB97E2-496A-4DC5-8496-E668807FFBC7}" type="pres">
      <dgm:prSet presAssocID="{471DC060-2086-462D-8FE4-F38F867E2F47}" presName="accent_1" presStyleCnt="0"/>
      <dgm:spPr/>
      <dgm:t>
        <a:bodyPr/>
        <a:lstStyle/>
        <a:p>
          <a:endParaRPr lang="tr-TR"/>
        </a:p>
      </dgm:t>
    </dgm:pt>
    <dgm:pt modelId="{5EDEE74D-7522-4900-B37D-55CF60C4F097}" type="pres">
      <dgm:prSet presAssocID="{471DC060-2086-462D-8FE4-F38F867E2F47}" presName="accentRepeatNode" presStyleLbl="solidFgAcc1" presStyleIdx="0" presStyleCnt="3"/>
      <dgm:spPr/>
      <dgm:t>
        <a:bodyPr/>
        <a:lstStyle/>
        <a:p>
          <a:endParaRPr lang="tr-TR"/>
        </a:p>
      </dgm:t>
    </dgm:pt>
    <dgm:pt modelId="{B511C758-2F05-4A1C-9E3E-1B8979AD27DF}" type="pres">
      <dgm:prSet presAssocID="{65DA046C-FE7D-4084-B870-2A3F3C2C29BD}" presName="text_2" presStyleLbl="node1" presStyleIdx="1" presStyleCnt="3" custLinFactNeighborX="1294" custLinFactNeighborY="1273">
        <dgm:presLayoutVars>
          <dgm:bulletEnabled val="1"/>
        </dgm:presLayoutVars>
      </dgm:prSet>
      <dgm:spPr/>
      <dgm:t>
        <a:bodyPr/>
        <a:lstStyle/>
        <a:p>
          <a:endParaRPr lang="tr-TR"/>
        </a:p>
      </dgm:t>
    </dgm:pt>
    <dgm:pt modelId="{1D656EC1-E68D-4EE6-BA52-2FFF08600CEC}" type="pres">
      <dgm:prSet presAssocID="{65DA046C-FE7D-4084-B870-2A3F3C2C29BD}" presName="accent_2" presStyleCnt="0"/>
      <dgm:spPr/>
      <dgm:t>
        <a:bodyPr/>
        <a:lstStyle/>
        <a:p>
          <a:endParaRPr lang="tr-TR"/>
        </a:p>
      </dgm:t>
    </dgm:pt>
    <dgm:pt modelId="{2DA0B4D0-1598-4B6E-9C9E-DD6851D527A0}" type="pres">
      <dgm:prSet presAssocID="{65DA046C-FE7D-4084-B870-2A3F3C2C29BD}" presName="accentRepeatNode" presStyleLbl="solidFgAcc1" presStyleIdx="1" presStyleCnt="3"/>
      <dgm:spPr/>
      <dgm:t>
        <a:bodyPr/>
        <a:lstStyle/>
        <a:p>
          <a:endParaRPr lang="tr-TR"/>
        </a:p>
      </dgm:t>
    </dgm:pt>
    <dgm:pt modelId="{CE0A604E-0659-401D-ACF6-B75907F265F2}" type="pres">
      <dgm:prSet presAssocID="{EC739EF2-425D-4B93-9F89-884F67D6AD58}" presName="text_3" presStyleLbl="node1" presStyleIdx="2" presStyleCnt="3">
        <dgm:presLayoutVars>
          <dgm:bulletEnabled val="1"/>
        </dgm:presLayoutVars>
      </dgm:prSet>
      <dgm:spPr/>
      <dgm:t>
        <a:bodyPr/>
        <a:lstStyle/>
        <a:p>
          <a:endParaRPr lang="tr-TR"/>
        </a:p>
      </dgm:t>
    </dgm:pt>
    <dgm:pt modelId="{52F69BBC-8030-44CC-91C2-EF5E9B34CBE1}" type="pres">
      <dgm:prSet presAssocID="{EC739EF2-425D-4B93-9F89-884F67D6AD58}" presName="accent_3" presStyleCnt="0"/>
      <dgm:spPr/>
      <dgm:t>
        <a:bodyPr/>
        <a:lstStyle/>
        <a:p>
          <a:endParaRPr lang="tr-TR"/>
        </a:p>
      </dgm:t>
    </dgm:pt>
    <dgm:pt modelId="{533F4DCE-C7A2-4774-B2E8-7FE775E1F51A}" type="pres">
      <dgm:prSet presAssocID="{EC739EF2-425D-4B93-9F89-884F67D6AD58}" presName="accentRepeatNode" presStyleLbl="solidFgAcc1" presStyleIdx="2" presStyleCnt="3"/>
      <dgm:spPr/>
      <dgm:t>
        <a:bodyPr/>
        <a:lstStyle/>
        <a:p>
          <a:endParaRPr lang="tr-TR"/>
        </a:p>
      </dgm:t>
    </dgm:pt>
  </dgm:ptLst>
  <dgm:cxnLst>
    <dgm:cxn modelId="{853F9F13-3E0B-434A-A5AD-B6FB152AD641}" srcId="{7FF532C2-C341-451D-AC65-196375F068A8}" destId="{471DC060-2086-462D-8FE4-F38F867E2F47}" srcOrd="0" destOrd="0" parTransId="{D9B5C5F8-86E4-46C4-8244-8E2E670F97D0}" sibTransId="{B5FC1D45-C4C7-43F0-A76D-AD2439EEEB8A}"/>
    <dgm:cxn modelId="{D9079FE4-A87B-4F80-B1C2-5A4D8F7FFD4F}" type="presOf" srcId="{65DA046C-FE7D-4084-B870-2A3F3C2C29BD}" destId="{B511C758-2F05-4A1C-9E3E-1B8979AD27DF}" srcOrd="0" destOrd="0" presId="urn:microsoft.com/office/officeart/2008/layout/VerticalCurvedList"/>
    <dgm:cxn modelId="{CA4EB7E2-7038-4DDC-901E-452B5C2EA1AE}" srcId="{7FF532C2-C341-451D-AC65-196375F068A8}" destId="{65DA046C-FE7D-4084-B870-2A3F3C2C29BD}" srcOrd="1" destOrd="0" parTransId="{FEA9FB1C-C316-4037-99C6-39F8F56662EB}" sibTransId="{7E8CC305-9D50-4228-88A5-876002AE62A4}"/>
    <dgm:cxn modelId="{487A31A4-7959-4FE7-92E2-B5A28AEB0DD5}" type="presOf" srcId="{B5FC1D45-C4C7-43F0-A76D-AD2439EEEB8A}" destId="{CE2465CE-3D30-4AEE-B7B6-7C60D54BCDF2}" srcOrd="0" destOrd="0" presId="urn:microsoft.com/office/officeart/2008/layout/VerticalCurvedList"/>
    <dgm:cxn modelId="{A590557F-14B0-48EE-B0E6-C6E178C6C8EA}" type="presOf" srcId="{EC739EF2-425D-4B93-9F89-884F67D6AD58}" destId="{CE0A604E-0659-401D-ACF6-B75907F265F2}" srcOrd="0" destOrd="0" presId="urn:microsoft.com/office/officeart/2008/layout/VerticalCurvedList"/>
    <dgm:cxn modelId="{D88DC4D3-8718-454D-BAF4-9D40BE692C7F}" type="presOf" srcId="{471DC060-2086-462D-8FE4-F38F867E2F47}" destId="{D13482B6-A542-46E8-BD5F-38AF2820E58F}" srcOrd="0" destOrd="0" presId="urn:microsoft.com/office/officeart/2008/layout/VerticalCurvedList"/>
    <dgm:cxn modelId="{FAD99DEB-21D4-440F-A641-C5BA5DB80E5E}" srcId="{7FF532C2-C341-451D-AC65-196375F068A8}" destId="{EC739EF2-425D-4B93-9F89-884F67D6AD58}" srcOrd="2" destOrd="0" parTransId="{9FD3B7A0-2E64-4D7D-86EF-AADD67C6972F}" sibTransId="{2BA0E455-5B9E-46D4-B93F-4A19D5F3731B}"/>
    <dgm:cxn modelId="{81A182D8-4749-4B7F-98DE-66490C6195DA}" type="presOf" srcId="{7FF532C2-C341-451D-AC65-196375F068A8}" destId="{D239E801-C5AD-427A-95D9-F7E179063A6E}" srcOrd="0" destOrd="0" presId="urn:microsoft.com/office/officeart/2008/layout/VerticalCurvedList"/>
    <dgm:cxn modelId="{81FBB090-85DE-4EE3-A43A-2EE461E5C55C}" type="presParOf" srcId="{D239E801-C5AD-427A-95D9-F7E179063A6E}" destId="{87D1E791-B474-4B3B-951C-D51968364764}" srcOrd="0" destOrd="0" presId="urn:microsoft.com/office/officeart/2008/layout/VerticalCurvedList"/>
    <dgm:cxn modelId="{F3AC3C96-22C3-48A7-9C41-C0F9094D5066}" type="presParOf" srcId="{87D1E791-B474-4B3B-951C-D51968364764}" destId="{C3319597-4BCD-453F-81AB-556AD70027FD}" srcOrd="0" destOrd="0" presId="urn:microsoft.com/office/officeart/2008/layout/VerticalCurvedList"/>
    <dgm:cxn modelId="{EDA4001B-0F03-4B77-A502-15D8AF137EDF}" type="presParOf" srcId="{C3319597-4BCD-453F-81AB-556AD70027FD}" destId="{B556F01B-2C02-4C20-80EE-60FAC4E21394}" srcOrd="0" destOrd="0" presId="urn:microsoft.com/office/officeart/2008/layout/VerticalCurvedList"/>
    <dgm:cxn modelId="{5E1C44E4-291A-4316-9FC2-EDB863D75FC6}" type="presParOf" srcId="{C3319597-4BCD-453F-81AB-556AD70027FD}" destId="{CE2465CE-3D30-4AEE-B7B6-7C60D54BCDF2}" srcOrd="1" destOrd="0" presId="urn:microsoft.com/office/officeart/2008/layout/VerticalCurvedList"/>
    <dgm:cxn modelId="{4E880525-58C2-483E-9710-25C07F42724E}" type="presParOf" srcId="{C3319597-4BCD-453F-81AB-556AD70027FD}" destId="{9C9B97B3-A9CD-47EE-8B6A-EF638EAC9AFE}" srcOrd="2" destOrd="0" presId="urn:microsoft.com/office/officeart/2008/layout/VerticalCurvedList"/>
    <dgm:cxn modelId="{2835F006-0F6D-4FE2-AE11-7B3856DCF4F8}" type="presParOf" srcId="{C3319597-4BCD-453F-81AB-556AD70027FD}" destId="{0CAB7BD0-BE9C-4585-B156-93EA6DC990BE}" srcOrd="3" destOrd="0" presId="urn:microsoft.com/office/officeart/2008/layout/VerticalCurvedList"/>
    <dgm:cxn modelId="{93602B32-65AD-4A84-BB46-0AA5D2AD18E1}" type="presParOf" srcId="{87D1E791-B474-4B3B-951C-D51968364764}" destId="{D13482B6-A542-46E8-BD5F-38AF2820E58F}" srcOrd="1" destOrd="0" presId="urn:microsoft.com/office/officeart/2008/layout/VerticalCurvedList"/>
    <dgm:cxn modelId="{135D1609-926C-4820-A074-475A68166956}" type="presParOf" srcId="{87D1E791-B474-4B3B-951C-D51968364764}" destId="{A6AB97E2-496A-4DC5-8496-E668807FFBC7}" srcOrd="2" destOrd="0" presId="urn:microsoft.com/office/officeart/2008/layout/VerticalCurvedList"/>
    <dgm:cxn modelId="{1C8A9B57-45AD-4E83-BC34-263ADC534595}" type="presParOf" srcId="{A6AB97E2-496A-4DC5-8496-E668807FFBC7}" destId="{5EDEE74D-7522-4900-B37D-55CF60C4F097}" srcOrd="0" destOrd="0" presId="urn:microsoft.com/office/officeart/2008/layout/VerticalCurvedList"/>
    <dgm:cxn modelId="{D15FD78B-D8AB-4056-8EAA-0734716875C8}" type="presParOf" srcId="{87D1E791-B474-4B3B-951C-D51968364764}" destId="{B511C758-2F05-4A1C-9E3E-1B8979AD27DF}" srcOrd="3" destOrd="0" presId="urn:microsoft.com/office/officeart/2008/layout/VerticalCurvedList"/>
    <dgm:cxn modelId="{0B8A59BC-7F76-4DCF-B45D-E22F5FD164E0}" type="presParOf" srcId="{87D1E791-B474-4B3B-951C-D51968364764}" destId="{1D656EC1-E68D-4EE6-BA52-2FFF08600CEC}" srcOrd="4" destOrd="0" presId="urn:microsoft.com/office/officeart/2008/layout/VerticalCurvedList"/>
    <dgm:cxn modelId="{48F5E476-D0AD-480D-9AAA-1048A4B2B823}" type="presParOf" srcId="{1D656EC1-E68D-4EE6-BA52-2FFF08600CEC}" destId="{2DA0B4D0-1598-4B6E-9C9E-DD6851D527A0}" srcOrd="0" destOrd="0" presId="urn:microsoft.com/office/officeart/2008/layout/VerticalCurvedList"/>
    <dgm:cxn modelId="{EAA7E763-7F0E-4F91-8F0C-1E0F823F43FB}" type="presParOf" srcId="{87D1E791-B474-4B3B-951C-D51968364764}" destId="{CE0A604E-0659-401D-ACF6-B75907F265F2}" srcOrd="5" destOrd="0" presId="urn:microsoft.com/office/officeart/2008/layout/VerticalCurvedList"/>
    <dgm:cxn modelId="{51782742-3865-4A01-B666-9287C1A8EBF6}" type="presParOf" srcId="{87D1E791-B474-4B3B-951C-D51968364764}" destId="{52F69BBC-8030-44CC-91C2-EF5E9B34CBE1}" srcOrd="6" destOrd="0" presId="urn:microsoft.com/office/officeart/2008/layout/VerticalCurvedList"/>
    <dgm:cxn modelId="{79970EFF-4023-40C3-866D-85C05366D666}" type="presParOf" srcId="{52F69BBC-8030-44CC-91C2-EF5E9B34CBE1}" destId="{533F4DCE-C7A2-4774-B2E8-7FE775E1F51A}"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54640F9E-5661-4DD2-873C-270AE0426949}" type="doc">
      <dgm:prSet loTypeId="urn:microsoft.com/office/officeart/2005/8/layout/list1" loCatId="list" qsTypeId="urn:microsoft.com/office/officeart/2005/8/quickstyle/simple1" qsCatId="simple" csTypeId="urn:microsoft.com/office/officeart/2005/8/colors/colorful1#9" csCatId="colorful" phldr="1"/>
      <dgm:spPr/>
      <dgm:t>
        <a:bodyPr/>
        <a:lstStyle/>
        <a:p>
          <a:endParaRPr lang="tr-TR"/>
        </a:p>
      </dgm:t>
    </dgm:pt>
    <dgm:pt modelId="{466FC9C0-8CC0-492B-807F-B4B87F02C8B7}">
      <dgm:prSet phldrT="[Metin]" custT="1"/>
      <dgm:spPr/>
      <dgm:t>
        <a:bodyPr/>
        <a:lstStyle/>
        <a:p>
          <a:r>
            <a:rPr lang="tr-TR" sz="4000" b="0" dirty="0" smtClean="0"/>
            <a:t>Geçici koruma sağlanan yabancılar, asgari ücretin altında çalıştırılamaz.</a:t>
          </a:r>
          <a:endParaRPr lang="ar-IQ" sz="4000" b="0" dirty="0" smtClean="0"/>
        </a:p>
        <a:p>
          <a:r>
            <a:rPr lang="tr-TR" sz="4000" b="0" dirty="0" smtClean="0"/>
            <a:t> </a:t>
          </a:r>
          <a:endParaRPr lang="tr-TR" sz="4000" b="0" dirty="0"/>
        </a:p>
      </dgm:t>
    </dgm:pt>
    <dgm:pt modelId="{AE5A34ED-B75E-4A83-BFA7-D74B166911B0}" type="parTrans" cxnId="{D5B05417-D7C4-4B4A-8071-2E00E6379CDC}">
      <dgm:prSet/>
      <dgm:spPr/>
      <dgm:t>
        <a:bodyPr/>
        <a:lstStyle/>
        <a:p>
          <a:endParaRPr lang="tr-TR" sz="3600" b="0"/>
        </a:p>
      </dgm:t>
    </dgm:pt>
    <dgm:pt modelId="{8148D092-4991-4FBC-B87D-FA0480BF943D}" type="sibTrans" cxnId="{D5B05417-D7C4-4B4A-8071-2E00E6379CDC}">
      <dgm:prSet/>
      <dgm:spPr/>
      <dgm:t>
        <a:bodyPr/>
        <a:lstStyle/>
        <a:p>
          <a:endParaRPr lang="tr-TR" sz="3600" b="0"/>
        </a:p>
      </dgm:t>
    </dgm:pt>
    <dgm:pt modelId="{FFE5BAB4-DCA4-47A4-B154-D5174DE4F774}">
      <dgm:prSet phldrT="[Metin]" custT="1"/>
      <dgm:spPr/>
      <dgm:t>
        <a:bodyPr/>
        <a:lstStyle/>
        <a:p>
          <a:r>
            <a:rPr lang="tr-TR" sz="3600" b="0" dirty="0" smtClean="0"/>
            <a:t>Geçici koruma altındaki işçi için, yarı zamanlı çalışıyorsa bile tam gün çalışıyormuş gibi izin almak gerekmektedir.</a:t>
          </a:r>
          <a:r>
            <a:rPr lang="ar-SA" sz="3600" dirty="0" smtClean="0"/>
            <a:t>.</a:t>
          </a:r>
          <a:endParaRPr lang="tr-TR" sz="3600" b="0" dirty="0" smtClean="0"/>
        </a:p>
      </dgm:t>
    </dgm:pt>
    <dgm:pt modelId="{67CDC56C-6FC0-4ED9-BCFF-6663EEE04ECA}" type="parTrans" cxnId="{5E113A26-BA9D-4955-B815-6B4FBF1B6657}">
      <dgm:prSet/>
      <dgm:spPr/>
      <dgm:t>
        <a:bodyPr/>
        <a:lstStyle/>
        <a:p>
          <a:endParaRPr lang="tr-TR" sz="3600" b="0"/>
        </a:p>
      </dgm:t>
    </dgm:pt>
    <dgm:pt modelId="{8A850C6C-706C-4782-956E-1E2CA5FB452F}" type="sibTrans" cxnId="{5E113A26-BA9D-4955-B815-6B4FBF1B6657}">
      <dgm:prSet/>
      <dgm:spPr/>
      <dgm:t>
        <a:bodyPr/>
        <a:lstStyle/>
        <a:p>
          <a:endParaRPr lang="tr-TR" sz="3600" b="0"/>
        </a:p>
      </dgm:t>
    </dgm:pt>
    <dgm:pt modelId="{26C413C4-8A0E-4BE7-8745-A786D36E45E5}">
      <dgm:prSet phldrT="[Metin]" custT="1"/>
      <dgm:spPr/>
      <dgm:t>
        <a:bodyPr/>
        <a:lstStyle/>
        <a:p>
          <a:r>
            <a:rPr lang="tr-TR" sz="3200" b="0" dirty="0" smtClean="0"/>
            <a:t>Çalışma izni en fazla bir yıllık verilebilir. Her sene yenilenmeli,  yeniden başvuru yapılmalıdır.</a:t>
          </a:r>
          <a:r>
            <a:rPr lang="ar-SA" sz="3200" dirty="0" smtClean="0"/>
            <a:t>.</a:t>
          </a:r>
          <a:endParaRPr lang="tr-TR" sz="3200" b="0" dirty="0" smtClean="0"/>
        </a:p>
      </dgm:t>
    </dgm:pt>
    <dgm:pt modelId="{743771B7-2971-4D37-83DA-D74489E5318F}" type="parTrans" cxnId="{73952CC0-856F-46EE-9BF5-AEBA249E2697}">
      <dgm:prSet/>
      <dgm:spPr/>
      <dgm:t>
        <a:bodyPr/>
        <a:lstStyle/>
        <a:p>
          <a:endParaRPr lang="tr-TR" sz="3600" b="0"/>
        </a:p>
      </dgm:t>
    </dgm:pt>
    <dgm:pt modelId="{8028CFC8-3314-4E9C-92CF-9C97048325E8}" type="sibTrans" cxnId="{73952CC0-856F-46EE-9BF5-AEBA249E2697}">
      <dgm:prSet/>
      <dgm:spPr/>
      <dgm:t>
        <a:bodyPr/>
        <a:lstStyle/>
        <a:p>
          <a:endParaRPr lang="tr-TR" sz="3600" b="0"/>
        </a:p>
      </dgm:t>
    </dgm:pt>
    <dgm:pt modelId="{0ABE56F7-68F0-4430-90CA-22E61BF7C99D}">
      <dgm:prSet custT="1"/>
      <dgm:spPr/>
      <dgm:t>
        <a:bodyPr/>
        <a:lstStyle/>
        <a:p>
          <a:r>
            <a:rPr lang="tr-TR" sz="2800" b="0" dirty="0" smtClean="0"/>
            <a:t>Geçici koruma sağlanan yabancılara verilen “çalışma izin belgesi” ile “çalışma izni muafiyetine ilişkin bilgi formu”  ikamet izni yerine geçmez.</a:t>
          </a:r>
          <a:r>
            <a:rPr lang="ar-SA" sz="2800" dirty="0" smtClean="0"/>
            <a:t>.</a:t>
          </a:r>
          <a:endParaRPr lang="tr-TR" sz="2800" b="0" dirty="0" smtClean="0"/>
        </a:p>
      </dgm:t>
    </dgm:pt>
    <dgm:pt modelId="{2B950C9D-E896-4257-B0FC-D3337C4906B0}" type="parTrans" cxnId="{2AE67873-8226-4558-A3F3-916D8108EDA6}">
      <dgm:prSet/>
      <dgm:spPr/>
      <dgm:t>
        <a:bodyPr/>
        <a:lstStyle/>
        <a:p>
          <a:endParaRPr lang="tr-TR" sz="3600" b="0"/>
        </a:p>
      </dgm:t>
    </dgm:pt>
    <dgm:pt modelId="{5574ECF2-8F83-4F5F-AAB4-666B79D3CB2A}" type="sibTrans" cxnId="{2AE67873-8226-4558-A3F3-916D8108EDA6}">
      <dgm:prSet/>
      <dgm:spPr/>
      <dgm:t>
        <a:bodyPr/>
        <a:lstStyle/>
        <a:p>
          <a:endParaRPr lang="tr-TR" sz="3600" b="0"/>
        </a:p>
      </dgm:t>
    </dgm:pt>
    <dgm:pt modelId="{820A6BB6-B990-4B37-8B88-6D514895FFB0}">
      <dgm:prSet custT="1"/>
      <dgm:spPr/>
      <dgm:t>
        <a:bodyPr/>
        <a:lstStyle/>
        <a:p>
          <a:r>
            <a:rPr lang="tr-TR" sz="2400" b="0" dirty="0" smtClean="0"/>
            <a:t>Geçici koruma altındaki yabancılar yaptıkları iş gereği geçici olarak şehir dışına çıkıyorsa bunu Göç İl Müdürlüğü’ne bildirmekle mükelleftir.</a:t>
          </a:r>
          <a:r>
            <a:rPr lang="ar-SA" sz="2400" dirty="0" smtClean="0"/>
            <a:t>.</a:t>
          </a:r>
          <a:endParaRPr lang="tr-TR" sz="2400" b="0" dirty="0" smtClean="0"/>
        </a:p>
      </dgm:t>
    </dgm:pt>
    <dgm:pt modelId="{533C107C-DEF7-4759-986E-1C7D50683079}" type="parTrans" cxnId="{47637E92-FFF4-4B8A-AA2C-A5B56E83C1CA}">
      <dgm:prSet/>
      <dgm:spPr/>
      <dgm:t>
        <a:bodyPr/>
        <a:lstStyle/>
        <a:p>
          <a:endParaRPr lang="tr-TR" sz="2400" b="0"/>
        </a:p>
      </dgm:t>
    </dgm:pt>
    <dgm:pt modelId="{B41D099F-B148-458E-8D77-88188D01CC8B}" type="sibTrans" cxnId="{47637E92-FFF4-4B8A-AA2C-A5B56E83C1CA}">
      <dgm:prSet/>
      <dgm:spPr/>
      <dgm:t>
        <a:bodyPr/>
        <a:lstStyle/>
        <a:p>
          <a:endParaRPr lang="tr-TR" sz="2400" b="0"/>
        </a:p>
      </dgm:t>
    </dgm:pt>
    <dgm:pt modelId="{680A9305-EC53-4EF2-8B6D-6601801E5253}" type="pres">
      <dgm:prSet presAssocID="{54640F9E-5661-4DD2-873C-270AE0426949}" presName="linear" presStyleCnt="0">
        <dgm:presLayoutVars>
          <dgm:dir/>
          <dgm:animLvl val="lvl"/>
          <dgm:resizeHandles val="exact"/>
        </dgm:presLayoutVars>
      </dgm:prSet>
      <dgm:spPr/>
      <dgm:t>
        <a:bodyPr/>
        <a:lstStyle/>
        <a:p>
          <a:endParaRPr lang="tr-TR"/>
        </a:p>
      </dgm:t>
    </dgm:pt>
    <dgm:pt modelId="{F53AB1E2-F04C-41F0-8596-25E04EF66479}" type="pres">
      <dgm:prSet presAssocID="{466FC9C0-8CC0-492B-807F-B4B87F02C8B7}" presName="parentLin" presStyleCnt="0"/>
      <dgm:spPr/>
      <dgm:t>
        <a:bodyPr/>
        <a:lstStyle/>
        <a:p>
          <a:endParaRPr lang="tr-TR"/>
        </a:p>
      </dgm:t>
    </dgm:pt>
    <dgm:pt modelId="{3992C603-7016-43A7-8824-59F656D77674}" type="pres">
      <dgm:prSet presAssocID="{466FC9C0-8CC0-492B-807F-B4B87F02C8B7}" presName="parentLeftMargin" presStyleLbl="node1" presStyleIdx="0" presStyleCnt="5"/>
      <dgm:spPr/>
      <dgm:t>
        <a:bodyPr/>
        <a:lstStyle/>
        <a:p>
          <a:endParaRPr lang="tr-TR"/>
        </a:p>
      </dgm:t>
    </dgm:pt>
    <dgm:pt modelId="{F016B733-B18E-4D08-999F-BB1316ACAD59}" type="pres">
      <dgm:prSet presAssocID="{466FC9C0-8CC0-492B-807F-B4B87F02C8B7}" presName="parentText" presStyleLbl="node1" presStyleIdx="0" presStyleCnt="5" custScaleX="111304" custLinFactNeighborX="-2495" custLinFactNeighborY="25903">
        <dgm:presLayoutVars>
          <dgm:chMax val="0"/>
          <dgm:bulletEnabled val="1"/>
        </dgm:presLayoutVars>
      </dgm:prSet>
      <dgm:spPr/>
      <dgm:t>
        <a:bodyPr/>
        <a:lstStyle/>
        <a:p>
          <a:endParaRPr lang="tr-TR"/>
        </a:p>
      </dgm:t>
    </dgm:pt>
    <dgm:pt modelId="{D1BBF0A3-2057-4B49-BC7C-C42B5F9D8E6E}" type="pres">
      <dgm:prSet presAssocID="{466FC9C0-8CC0-492B-807F-B4B87F02C8B7}" presName="negativeSpace" presStyleCnt="0"/>
      <dgm:spPr/>
      <dgm:t>
        <a:bodyPr/>
        <a:lstStyle/>
        <a:p>
          <a:endParaRPr lang="tr-TR"/>
        </a:p>
      </dgm:t>
    </dgm:pt>
    <dgm:pt modelId="{25EC6A98-BCBA-4755-8ACB-B6142C559614}" type="pres">
      <dgm:prSet presAssocID="{466FC9C0-8CC0-492B-807F-B4B87F02C8B7}" presName="childText" presStyleLbl="conFgAcc1" presStyleIdx="0" presStyleCnt="5">
        <dgm:presLayoutVars>
          <dgm:bulletEnabled val="1"/>
        </dgm:presLayoutVars>
      </dgm:prSet>
      <dgm:spPr/>
      <dgm:t>
        <a:bodyPr/>
        <a:lstStyle/>
        <a:p>
          <a:endParaRPr lang="tr-TR"/>
        </a:p>
      </dgm:t>
    </dgm:pt>
    <dgm:pt modelId="{FAA1F34E-37AD-4266-BA21-0D3957F5A4C9}" type="pres">
      <dgm:prSet presAssocID="{8148D092-4991-4FBC-B87D-FA0480BF943D}" presName="spaceBetweenRectangles" presStyleCnt="0"/>
      <dgm:spPr/>
      <dgm:t>
        <a:bodyPr/>
        <a:lstStyle/>
        <a:p>
          <a:endParaRPr lang="tr-TR"/>
        </a:p>
      </dgm:t>
    </dgm:pt>
    <dgm:pt modelId="{A0D5176D-3C1B-40F5-90CC-460C8C4FD782}" type="pres">
      <dgm:prSet presAssocID="{FFE5BAB4-DCA4-47A4-B154-D5174DE4F774}" presName="parentLin" presStyleCnt="0"/>
      <dgm:spPr/>
      <dgm:t>
        <a:bodyPr/>
        <a:lstStyle/>
        <a:p>
          <a:endParaRPr lang="tr-TR"/>
        </a:p>
      </dgm:t>
    </dgm:pt>
    <dgm:pt modelId="{57256D4B-155E-4C85-8510-A4819884F213}" type="pres">
      <dgm:prSet presAssocID="{FFE5BAB4-DCA4-47A4-B154-D5174DE4F774}" presName="parentLeftMargin" presStyleLbl="node1" presStyleIdx="0" presStyleCnt="5"/>
      <dgm:spPr/>
      <dgm:t>
        <a:bodyPr/>
        <a:lstStyle/>
        <a:p>
          <a:endParaRPr lang="tr-TR"/>
        </a:p>
      </dgm:t>
    </dgm:pt>
    <dgm:pt modelId="{717F8C59-C760-4106-B5A4-261AEEDEC389}" type="pres">
      <dgm:prSet presAssocID="{FFE5BAB4-DCA4-47A4-B154-D5174DE4F774}" presName="parentText" presStyleLbl="node1" presStyleIdx="1" presStyleCnt="5" custScaleX="111012">
        <dgm:presLayoutVars>
          <dgm:chMax val="0"/>
          <dgm:bulletEnabled val="1"/>
        </dgm:presLayoutVars>
      </dgm:prSet>
      <dgm:spPr/>
      <dgm:t>
        <a:bodyPr/>
        <a:lstStyle/>
        <a:p>
          <a:endParaRPr lang="tr-TR"/>
        </a:p>
      </dgm:t>
    </dgm:pt>
    <dgm:pt modelId="{F9FF0983-7DD8-4562-8BE7-8CA14A358187}" type="pres">
      <dgm:prSet presAssocID="{FFE5BAB4-DCA4-47A4-B154-D5174DE4F774}" presName="negativeSpace" presStyleCnt="0"/>
      <dgm:spPr/>
      <dgm:t>
        <a:bodyPr/>
        <a:lstStyle/>
        <a:p>
          <a:endParaRPr lang="tr-TR"/>
        </a:p>
      </dgm:t>
    </dgm:pt>
    <dgm:pt modelId="{C14BCBED-3DD6-4F52-A47C-3564C95FA734}" type="pres">
      <dgm:prSet presAssocID="{FFE5BAB4-DCA4-47A4-B154-D5174DE4F774}" presName="childText" presStyleLbl="conFgAcc1" presStyleIdx="1" presStyleCnt="5">
        <dgm:presLayoutVars>
          <dgm:bulletEnabled val="1"/>
        </dgm:presLayoutVars>
      </dgm:prSet>
      <dgm:spPr/>
      <dgm:t>
        <a:bodyPr/>
        <a:lstStyle/>
        <a:p>
          <a:endParaRPr lang="tr-TR"/>
        </a:p>
      </dgm:t>
    </dgm:pt>
    <dgm:pt modelId="{34D305D4-A792-479A-82C0-10DD6D3D0B48}" type="pres">
      <dgm:prSet presAssocID="{8A850C6C-706C-4782-956E-1E2CA5FB452F}" presName="spaceBetweenRectangles" presStyleCnt="0"/>
      <dgm:spPr/>
      <dgm:t>
        <a:bodyPr/>
        <a:lstStyle/>
        <a:p>
          <a:endParaRPr lang="tr-TR"/>
        </a:p>
      </dgm:t>
    </dgm:pt>
    <dgm:pt modelId="{468B71B9-C5C4-458A-8EC6-09D03525D8E5}" type="pres">
      <dgm:prSet presAssocID="{26C413C4-8A0E-4BE7-8745-A786D36E45E5}" presName="parentLin" presStyleCnt="0"/>
      <dgm:spPr/>
      <dgm:t>
        <a:bodyPr/>
        <a:lstStyle/>
        <a:p>
          <a:endParaRPr lang="tr-TR"/>
        </a:p>
      </dgm:t>
    </dgm:pt>
    <dgm:pt modelId="{97E65B7C-8C85-46E8-9A02-480CEA918B60}" type="pres">
      <dgm:prSet presAssocID="{26C413C4-8A0E-4BE7-8745-A786D36E45E5}" presName="parentLeftMargin" presStyleLbl="node1" presStyleIdx="1" presStyleCnt="5"/>
      <dgm:spPr/>
      <dgm:t>
        <a:bodyPr/>
        <a:lstStyle/>
        <a:p>
          <a:endParaRPr lang="tr-TR"/>
        </a:p>
      </dgm:t>
    </dgm:pt>
    <dgm:pt modelId="{41E01A01-1010-433A-B033-50620EF4BD55}" type="pres">
      <dgm:prSet presAssocID="{26C413C4-8A0E-4BE7-8745-A786D36E45E5}" presName="parentText" presStyleLbl="node1" presStyleIdx="2" presStyleCnt="5" custScaleX="111011">
        <dgm:presLayoutVars>
          <dgm:chMax val="0"/>
          <dgm:bulletEnabled val="1"/>
        </dgm:presLayoutVars>
      </dgm:prSet>
      <dgm:spPr/>
      <dgm:t>
        <a:bodyPr/>
        <a:lstStyle/>
        <a:p>
          <a:endParaRPr lang="tr-TR"/>
        </a:p>
      </dgm:t>
    </dgm:pt>
    <dgm:pt modelId="{ED2A1E44-E1CF-4C2C-85F7-5E098BF9FEF4}" type="pres">
      <dgm:prSet presAssocID="{26C413C4-8A0E-4BE7-8745-A786D36E45E5}" presName="negativeSpace" presStyleCnt="0"/>
      <dgm:spPr/>
      <dgm:t>
        <a:bodyPr/>
        <a:lstStyle/>
        <a:p>
          <a:endParaRPr lang="tr-TR"/>
        </a:p>
      </dgm:t>
    </dgm:pt>
    <dgm:pt modelId="{A5659222-89CC-4D1B-AEA1-AEF087D5D5B1}" type="pres">
      <dgm:prSet presAssocID="{26C413C4-8A0E-4BE7-8745-A786D36E45E5}" presName="childText" presStyleLbl="conFgAcc1" presStyleIdx="2" presStyleCnt="5">
        <dgm:presLayoutVars>
          <dgm:bulletEnabled val="1"/>
        </dgm:presLayoutVars>
      </dgm:prSet>
      <dgm:spPr/>
      <dgm:t>
        <a:bodyPr/>
        <a:lstStyle/>
        <a:p>
          <a:endParaRPr lang="tr-TR"/>
        </a:p>
      </dgm:t>
    </dgm:pt>
    <dgm:pt modelId="{251AC720-37F1-40A4-9079-708B6DB2C700}" type="pres">
      <dgm:prSet presAssocID="{8028CFC8-3314-4E9C-92CF-9C97048325E8}" presName="spaceBetweenRectangles" presStyleCnt="0"/>
      <dgm:spPr/>
      <dgm:t>
        <a:bodyPr/>
        <a:lstStyle/>
        <a:p>
          <a:endParaRPr lang="tr-TR"/>
        </a:p>
      </dgm:t>
    </dgm:pt>
    <dgm:pt modelId="{C9FFD69F-5900-4662-8448-9F406DE6953B}" type="pres">
      <dgm:prSet presAssocID="{0ABE56F7-68F0-4430-90CA-22E61BF7C99D}" presName="parentLin" presStyleCnt="0"/>
      <dgm:spPr/>
      <dgm:t>
        <a:bodyPr/>
        <a:lstStyle/>
        <a:p>
          <a:endParaRPr lang="tr-TR"/>
        </a:p>
      </dgm:t>
    </dgm:pt>
    <dgm:pt modelId="{0AD96F8F-3D34-43BD-9362-C59A6CB21C63}" type="pres">
      <dgm:prSet presAssocID="{0ABE56F7-68F0-4430-90CA-22E61BF7C99D}" presName="parentLeftMargin" presStyleLbl="node1" presStyleIdx="2" presStyleCnt="5"/>
      <dgm:spPr/>
      <dgm:t>
        <a:bodyPr/>
        <a:lstStyle/>
        <a:p>
          <a:endParaRPr lang="tr-TR"/>
        </a:p>
      </dgm:t>
    </dgm:pt>
    <dgm:pt modelId="{3D3F0D18-7B35-4487-ACF7-1BC0B44DFEE0}" type="pres">
      <dgm:prSet presAssocID="{0ABE56F7-68F0-4430-90CA-22E61BF7C99D}" presName="parentText" presStyleLbl="node1" presStyleIdx="3" presStyleCnt="5" custScaleX="110135">
        <dgm:presLayoutVars>
          <dgm:chMax val="0"/>
          <dgm:bulletEnabled val="1"/>
        </dgm:presLayoutVars>
      </dgm:prSet>
      <dgm:spPr/>
      <dgm:t>
        <a:bodyPr/>
        <a:lstStyle/>
        <a:p>
          <a:endParaRPr lang="tr-TR"/>
        </a:p>
      </dgm:t>
    </dgm:pt>
    <dgm:pt modelId="{2A3D046D-953D-4217-A160-09694518DCC1}" type="pres">
      <dgm:prSet presAssocID="{0ABE56F7-68F0-4430-90CA-22E61BF7C99D}" presName="negativeSpace" presStyleCnt="0"/>
      <dgm:spPr/>
      <dgm:t>
        <a:bodyPr/>
        <a:lstStyle/>
        <a:p>
          <a:endParaRPr lang="tr-TR"/>
        </a:p>
      </dgm:t>
    </dgm:pt>
    <dgm:pt modelId="{2EBD9EB0-1DA8-42BD-8451-A2418247ED8D}" type="pres">
      <dgm:prSet presAssocID="{0ABE56F7-68F0-4430-90CA-22E61BF7C99D}" presName="childText" presStyleLbl="conFgAcc1" presStyleIdx="3" presStyleCnt="5">
        <dgm:presLayoutVars>
          <dgm:bulletEnabled val="1"/>
        </dgm:presLayoutVars>
      </dgm:prSet>
      <dgm:spPr/>
      <dgm:t>
        <a:bodyPr/>
        <a:lstStyle/>
        <a:p>
          <a:endParaRPr lang="tr-TR"/>
        </a:p>
      </dgm:t>
    </dgm:pt>
    <dgm:pt modelId="{B8AD3B6B-D9A6-4AA0-8818-6C05B504F779}" type="pres">
      <dgm:prSet presAssocID="{5574ECF2-8F83-4F5F-AAB4-666B79D3CB2A}" presName="spaceBetweenRectangles" presStyleCnt="0"/>
      <dgm:spPr/>
      <dgm:t>
        <a:bodyPr/>
        <a:lstStyle/>
        <a:p>
          <a:endParaRPr lang="tr-TR"/>
        </a:p>
      </dgm:t>
    </dgm:pt>
    <dgm:pt modelId="{8D8CD508-0193-4EF0-A38D-D35E5957F662}" type="pres">
      <dgm:prSet presAssocID="{820A6BB6-B990-4B37-8B88-6D514895FFB0}" presName="parentLin" presStyleCnt="0"/>
      <dgm:spPr/>
      <dgm:t>
        <a:bodyPr/>
        <a:lstStyle/>
        <a:p>
          <a:endParaRPr lang="tr-TR"/>
        </a:p>
      </dgm:t>
    </dgm:pt>
    <dgm:pt modelId="{1D75BBF9-8B33-47A1-93FC-DEE3E4101A3D}" type="pres">
      <dgm:prSet presAssocID="{820A6BB6-B990-4B37-8B88-6D514895FFB0}" presName="parentLeftMargin" presStyleLbl="node1" presStyleIdx="3" presStyleCnt="5"/>
      <dgm:spPr/>
      <dgm:t>
        <a:bodyPr/>
        <a:lstStyle/>
        <a:p>
          <a:endParaRPr lang="tr-TR"/>
        </a:p>
      </dgm:t>
    </dgm:pt>
    <dgm:pt modelId="{FFA946AF-9331-43BB-80D8-F056DB884021}" type="pres">
      <dgm:prSet presAssocID="{820A6BB6-B990-4B37-8B88-6D514895FFB0}" presName="parentText" presStyleLbl="node1" presStyleIdx="4" presStyleCnt="5" custScaleX="110232">
        <dgm:presLayoutVars>
          <dgm:chMax val="0"/>
          <dgm:bulletEnabled val="1"/>
        </dgm:presLayoutVars>
      </dgm:prSet>
      <dgm:spPr/>
      <dgm:t>
        <a:bodyPr/>
        <a:lstStyle/>
        <a:p>
          <a:endParaRPr lang="tr-TR"/>
        </a:p>
      </dgm:t>
    </dgm:pt>
    <dgm:pt modelId="{DD1518D5-91A9-4F24-B526-79C7B9CD7A0F}" type="pres">
      <dgm:prSet presAssocID="{820A6BB6-B990-4B37-8B88-6D514895FFB0}" presName="negativeSpace" presStyleCnt="0"/>
      <dgm:spPr/>
      <dgm:t>
        <a:bodyPr/>
        <a:lstStyle/>
        <a:p>
          <a:endParaRPr lang="tr-TR"/>
        </a:p>
      </dgm:t>
    </dgm:pt>
    <dgm:pt modelId="{118C5C6F-96F1-43B6-9692-69B446200AE2}" type="pres">
      <dgm:prSet presAssocID="{820A6BB6-B990-4B37-8B88-6D514895FFB0}" presName="childText" presStyleLbl="conFgAcc1" presStyleIdx="4" presStyleCnt="5">
        <dgm:presLayoutVars>
          <dgm:bulletEnabled val="1"/>
        </dgm:presLayoutVars>
      </dgm:prSet>
      <dgm:spPr/>
      <dgm:t>
        <a:bodyPr/>
        <a:lstStyle/>
        <a:p>
          <a:endParaRPr lang="tr-TR"/>
        </a:p>
      </dgm:t>
    </dgm:pt>
  </dgm:ptLst>
  <dgm:cxnLst>
    <dgm:cxn modelId="{4522650C-0CA8-4069-86DF-DE786D725E8B}" type="presOf" srcId="{26C413C4-8A0E-4BE7-8745-A786D36E45E5}" destId="{41E01A01-1010-433A-B033-50620EF4BD55}" srcOrd="1" destOrd="0" presId="urn:microsoft.com/office/officeart/2005/8/layout/list1"/>
    <dgm:cxn modelId="{5E113A26-BA9D-4955-B815-6B4FBF1B6657}" srcId="{54640F9E-5661-4DD2-873C-270AE0426949}" destId="{FFE5BAB4-DCA4-47A4-B154-D5174DE4F774}" srcOrd="1" destOrd="0" parTransId="{67CDC56C-6FC0-4ED9-BCFF-6663EEE04ECA}" sibTransId="{8A850C6C-706C-4782-956E-1E2CA5FB452F}"/>
    <dgm:cxn modelId="{334816E0-75D5-4C9E-913B-32FF7D1CBB5E}" type="presOf" srcId="{FFE5BAB4-DCA4-47A4-B154-D5174DE4F774}" destId="{57256D4B-155E-4C85-8510-A4819884F213}" srcOrd="0" destOrd="0" presId="urn:microsoft.com/office/officeart/2005/8/layout/list1"/>
    <dgm:cxn modelId="{D64AF5D2-3833-430B-AF13-E1CEAAD4FBF1}" type="presOf" srcId="{54640F9E-5661-4DD2-873C-270AE0426949}" destId="{680A9305-EC53-4EF2-8B6D-6601801E5253}" srcOrd="0" destOrd="0" presId="urn:microsoft.com/office/officeart/2005/8/layout/list1"/>
    <dgm:cxn modelId="{5687E9E5-5EBC-4F8B-ACB6-244272E11022}" type="presOf" srcId="{0ABE56F7-68F0-4430-90CA-22E61BF7C99D}" destId="{3D3F0D18-7B35-4487-ACF7-1BC0B44DFEE0}" srcOrd="1" destOrd="0" presId="urn:microsoft.com/office/officeart/2005/8/layout/list1"/>
    <dgm:cxn modelId="{2AE67873-8226-4558-A3F3-916D8108EDA6}" srcId="{54640F9E-5661-4DD2-873C-270AE0426949}" destId="{0ABE56F7-68F0-4430-90CA-22E61BF7C99D}" srcOrd="3" destOrd="0" parTransId="{2B950C9D-E896-4257-B0FC-D3337C4906B0}" sibTransId="{5574ECF2-8F83-4F5F-AAB4-666B79D3CB2A}"/>
    <dgm:cxn modelId="{EF165419-563F-449B-B796-12A029CDEA53}" type="presOf" srcId="{820A6BB6-B990-4B37-8B88-6D514895FFB0}" destId="{1D75BBF9-8B33-47A1-93FC-DEE3E4101A3D}" srcOrd="0" destOrd="0" presId="urn:microsoft.com/office/officeart/2005/8/layout/list1"/>
    <dgm:cxn modelId="{7A5AB297-244A-4BA4-B5D5-DE963F79A513}" type="presOf" srcId="{466FC9C0-8CC0-492B-807F-B4B87F02C8B7}" destId="{3992C603-7016-43A7-8824-59F656D77674}" srcOrd="0" destOrd="0" presId="urn:microsoft.com/office/officeart/2005/8/layout/list1"/>
    <dgm:cxn modelId="{E044014A-7CDE-4E1C-8B14-0B51CD63F649}" type="presOf" srcId="{0ABE56F7-68F0-4430-90CA-22E61BF7C99D}" destId="{0AD96F8F-3D34-43BD-9362-C59A6CB21C63}" srcOrd="0" destOrd="0" presId="urn:microsoft.com/office/officeart/2005/8/layout/list1"/>
    <dgm:cxn modelId="{47637E92-FFF4-4B8A-AA2C-A5B56E83C1CA}" srcId="{54640F9E-5661-4DD2-873C-270AE0426949}" destId="{820A6BB6-B990-4B37-8B88-6D514895FFB0}" srcOrd="4" destOrd="0" parTransId="{533C107C-DEF7-4759-986E-1C7D50683079}" sibTransId="{B41D099F-B148-458E-8D77-88188D01CC8B}"/>
    <dgm:cxn modelId="{73952CC0-856F-46EE-9BF5-AEBA249E2697}" srcId="{54640F9E-5661-4DD2-873C-270AE0426949}" destId="{26C413C4-8A0E-4BE7-8745-A786D36E45E5}" srcOrd="2" destOrd="0" parTransId="{743771B7-2971-4D37-83DA-D74489E5318F}" sibTransId="{8028CFC8-3314-4E9C-92CF-9C97048325E8}"/>
    <dgm:cxn modelId="{D5B05417-D7C4-4B4A-8071-2E00E6379CDC}" srcId="{54640F9E-5661-4DD2-873C-270AE0426949}" destId="{466FC9C0-8CC0-492B-807F-B4B87F02C8B7}" srcOrd="0" destOrd="0" parTransId="{AE5A34ED-B75E-4A83-BFA7-D74B166911B0}" sibTransId="{8148D092-4991-4FBC-B87D-FA0480BF943D}"/>
    <dgm:cxn modelId="{F706DEE3-BFA1-43E0-BA03-17F469AD178A}" type="presOf" srcId="{820A6BB6-B990-4B37-8B88-6D514895FFB0}" destId="{FFA946AF-9331-43BB-80D8-F056DB884021}" srcOrd="1" destOrd="0" presId="urn:microsoft.com/office/officeart/2005/8/layout/list1"/>
    <dgm:cxn modelId="{31342669-B558-4EB5-96F5-FAB9AC45DC3F}" type="presOf" srcId="{466FC9C0-8CC0-492B-807F-B4B87F02C8B7}" destId="{F016B733-B18E-4D08-999F-BB1316ACAD59}" srcOrd="1" destOrd="0" presId="urn:microsoft.com/office/officeart/2005/8/layout/list1"/>
    <dgm:cxn modelId="{B26EE7D5-2138-4FFA-89EA-85C437A3D442}" type="presOf" srcId="{FFE5BAB4-DCA4-47A4-B154-D5174DE4F774}" destId="{717F8C59-C760-4106-B5A4-261AEEDEC389}" srcOrd="1" destOrd="0" presId="urn:microsoft.com/office/officeart/2005/8/layout/list1"/>
    <dgm:cxn modelId="{BFA79765-A43A-4533-8EF4-859E5D722816}" type="presOf" srcId="{26C413C4-8A0E-4BE7-8745-A786D36E45E5}" destId="{97E65B7C-8C85-46E8-9A02-480CEA918B60}" srcOrd="0" destOrd="0" presId="urn:microsoft.com/office/officeart/2005/8/layout/list1"/>
    <dgm:cxn modelId="{DE1DF57D-3AAF-4862-95F3-DB2E0DC2EA94}" type="presParOf" srcId="{680A9305-EC53-4EF2-8B6D-6601801E5253}" destId="{F53AB1E2-F04C-41F0-8596-25E04EF66479}" srcOrd="0" destOrd="0" presId="urn:microsoft.com/office/officeart/2005/8/layout/list1"/>
    <dgm:cxn modelId="{12EB2219-CC79-4A5B-9B35-D2C5759BBED1}" type="presParOf" srcId="{F53AB1E2-F04C-41F0-8596-25E04EF66479}" destId="{3992C603-7016-43A7-8824-59F656D77674}" srcOrd="0" destOrd="0" presId="urn:microsoft.com/office/officeart/2005/8/layout/list1"/>
    <dgm:cxn modelId="{DA185264-E512-435E-AA68-693A8825D6E6}" type="presParOf" srcId="{F53AB1E2-F04C-41F0-8596-25E04EF66479}" destId="{F016B733-B18E-4D08-999F-BB1316ACAD59}" srcOrd="1" destOrd="0" presId="urn:microsoft.com/office/officeart/2005/8/layout/list1"/>
    <dgm:cxn modelId="{26A37C75-2ACA-4D3F-A45F-CF9B3901E818}" type="presParOf" srcId="{680A9305-EC53-4EF2-8B6D-6601801E5253}" destId="{D1BBF0A3-2057-4B49-BC7C-C42B5F9D8E6E}" srcOrd="1" destOrd="0" presId="urn:microsoft.com/office/officeart/2005/8/layout/list1"/>
    <dgm:cxn modelId="{71BB0CA1-B237-4988-A136-8FAE6A13B35D}" type="presParOf" srcId="{680A9305-EC53-4EF2-8B6D-6601801E5253}" destId="{25EC6A98-BCBA-4755-8ACB-B6142C559614}" srcOrd="2" destOrd="0" presId="urn:microsoft.com/office/officeart/2005/8/layout/list1"/>
    <dgm:cxn modelId="{7A939B84-E361-49CD-9168-0058D434A3A2}" type="presParOf" srcId="{680A9305-EC53-4EF2-8B6D-6601801E5253}" destId="{FAA1F34E-37AD-4266-BA21-0D3957F5A4C9}" srcOrd="3" destOrd="0" presId="urn:microsoft.com/office/officeart/2005/8/layout/list1"/>
    <dgm:cxn modelId="{4553B913-25C0-4DD0-BDEE-460321CC9AB3}" type="presParOf" srcId="{680A9305-EC53-4EF2-8B6D-6601801E5253}" destId="{A0D5176D-3C1B-40F5-90CC-460C8C4FD782}" srcOrd="4" destOrd="0" presId="urn:microsoft.com/office/officeart/2005/8/layout/list1"/>
    <dgm:cxn modelId="{35560DD0-11C3-4D1B-B538-211762F47BCB}" type="presParOf" srcId="{A0D5176D-3C1B-40F5-90CC-460C8C4FD782}" destId="{57256D4B-155E-4C85-8510-A4819884F213}" srcOrd="0" destOrd="0" presId="urn:microsoft.com/office/officeart/2005/8/layout/list1"/>
    <dgm:cxn modelId="{5EEF042D-4374-4EA1-AC92-E7936EF86C00}" type="presParOf" srcId="{A0D5176D-3C1B-40F5-90CC-460C8C4FD782}" destId="{717F8C59-C760-4106-B5A4-261AEEDEC389}" srcOrd="1" destOrd="0" presId="urn:microsoft.com/office/officeart/2005/8/layout/list1"/>
    <dgm:cxn modelId="{89FA3BE7-8BC9-4861-B4BC-233953BABD70}" type="presParOf" srcId="{680A9305-EC53-4EF2-8B6D-6601801E5253}" destId="{F9FF0983-7DD8-4562-8BE7-8CA14A358187}" srcOrd="5" destOrd="0" presId="urn:microsoft.com/office/officeart/2005/8/layout/list1"/>
    <dgm:cxn modelId="{237D1022-D97E-44E2-B29D-0801A96B36D1}" type="presParOf" srcId="{680A9305-EC53-4EF2-8B6D-6601801E5253}" destId="{C14BCBED-3DD6-4F52-A47C-3564C95FA734}" srcOrd="6" destOrd="0" presId="urn:microsoft.com/office/officeart/2005/8/layout/list1"/>
    <dgm:cxn modelId="{4F47ADCB-7D5F-493B-9D94-274534F607E9}" type="presParOf" srcId="{680A9305-EC53-4EF2-8B6D-6601801E5253}" destId="{34D305D4-A792-479A-82C0-10DD6D3D0B48}" srcOrd="7" destOrd="0" presId="urn:microsoft.com/office/officeart/2005/8/layout/list1"/>
    <dgm:cxn modelId="{74AF9F43-84D0-4A33-B6F6-F3857FF37811}" type="presParOf" srcId="{680A9305-EC53-4EF2-8B6D-6601801E5253}" destId="{468B71B9-C5C4-458A-8EC6-09D03525D8E5}" srcOrd="8" destOrd="0" presId="urn:microsoft.com/office/officeart/2005/8/layout/list1"/>
    <dgm:cxn modelId="{C1762D28-02DA-421A-BD0C-DF48D45D4A32}" type="presParOf" srcId="{468B71B9-C5C4-458A-8EC6-09D03525D8E5}" destId="{97E65B7C-8C85-46E8-9A02-480CEA918B60}" srcOrd="0" destOrd="0" presId="urn:microsoft.com/office/officeart/2005/8/layout/list1"/>
    <dgm:cxn modelId="{DB8987D8-DDCA-4683-A039-FE42BCC56880}" type="presParOf" srcId="{468B71B9-C5C4-458A-8EC6-09D03525D8E5}" destId="{41E01A01-1010-433A-B033-50620EF4BD55}" srcOrd="1" destOrd="0" presId="urn:microsoft.com/office/officeart/2005/8/layout/list1"/>
    <dgm:cxn modelId="{E8B27577-2BA9-485F-82EB-B669E278648A}" type="presParOf" srcId="{680A9305-EC53-4EF2-8B6D-6601801E5253}" destId="{ED2A1E44-E1CF-4C2C-85F7-5E098BF9FEF4}" srcOrd="9" destOrd="0" presId="urn:microsoft.com/office/officeart/2005/8/layout/list1"/>
    <dgm:cxn modelId="{BE3A349C-04A9-4FF3-861A-787AA15915D6}" type="presParOf" srcId="{680A9305-EC53-4EF2-8B6D-6601801E5253}" destId="{A5659222-89CC-4D1B-AEA1-AEF087D5D5B1}" srcOrd="10" destOrd="0" presId="urn:microsoft.com/office/officeart/2005/8/layout/list1"/>
    <dgm:cxn modelId="{4C52B457-46D3-4C31-A2E6-463F4B49976C}" type="presParOf" srcId="{680A9305-EC53-4EF2-8B6D-6601801E5253}" destId="{251AC720-37F1-40A4-9079-708B6DB2C700}" srcOrd="11" destOrd="0" presId="urn:microsoft.com/office/officeart/2005/8/layout/list1"/>
    <dgm:cxn modelId="{7C0B4273-3988-4BCF-B801-646F328AC626}" type="presParOf" srcId="{680A9305-EC53-4EF2-8B6D-6601801E5253}" destId="{C9FFD69F-5900-4662-8448-9F406DE6953B}" srcOrd="12" destOrd="0" presId="urn:microsoft.com/office/officeart/2005/8/layout/list1"/>
    <dgm:cxn modelId="{09357B59-1A2D-44F6-B1CD-310F7ABF8776}" type="presParOf" srcId="{C9FFD69F-5900-4662-8448-9F406DE6953B}" destId="{0AD96F8F-3D34-43BD-9362-C59A6CB21C63}" srcOrd="0" destOrd="0" presId="urn:microsoft.com/office/officeart/2005/8/layout/list1"/>
    <dgm:cxn modelId="{08974BB6-F66E-4069-A99E-69AB187E8066}" type="presParOf" srcId="{C9FFD69F-5900-4662-8448-9F406DE6953B}" destId="{3D3F0D18-7B35-4487-ACF7-1BC0B44DFEE0}" srcOrd="1" destOrd="0" presId="urn:microsoft.com/office/officeart/2005/8/layout/list1"/>
    <dgm:cxn modelId="{45AF39F7-AA41-4E1A-AF7E-84065E125164}" type="presParOf" srcId="{680A9305-EC53-4EF2-8B6D-6601801E5253}" destId="{2A3D046D-953D-4217-A160-09694518DCC1}" srcOrd="13" destOrd="0" presId="urn:microsoft.com/office/officeart/2005/8/layout/list1"/>
    <dgm:cxn modelId="{3153E179-7A4F-437F-8305-F422DE589817}" type="presParOf" srcId="{680A9305-EC53-4EF2-8B6D-6601801E5253}" destId="{2EBD9EB0-1DA8-42BD-8451-A2418247ED8D}" srcOrd="14" destOrd="0" presId="urn:microsoft.com/office/officeart/2005/8/layout/list1"/>
    <dgm:cxn modelId="{59A69330-B1CA-482B-8A23-8924D6479B86}" type="presParOf" srcId="{680A9305-EC53-4EF2-8B6D-6601801E5253}" destId="{B8AD3B6B-D9A6-4AA0-8818-6C05B504F779}" srcOrd="15" destOrd="0" presId="urn:microsoft.com/office/officeart/2005/8/layout/list1"/>
    <dgm:cxn modelId="{2B84D7B2-A47C-4CAF-AB02-8E13D477D70C}" type="presParOf" srcId="{680A9305-EC53-4EF2-8B6D-6601801E5253}" destId="{8D8CD508-0193-4EF0-A38D-D35E5957F662}" srcOrd="16" destOrd="0" presId="urn:microsoft.com/office/officeart/2005/8/layout/list1"/>
    <dgm:cxn modelId="{9786D34A-3E5C-422E-9CFF-1FE48BF26986}" type="presParOf" srcId="{8D8CD508-0193-4EF0-A38D-D35E5957F662}" destId="{1D75BBF9-8B33-47A1-93FC-DEE3E4101A3D}" srcOrd="0" destOrd="0" presId="urn:microsoft.com/office/officeart/2005/8/layout/list1"/>
    <dgm:cxn modelId="{D2A1FE9D-F0CD-41A6-A3BA-078E549B47BD}" type="presParOf" srcId="{8D8CD508-0193-4EF0-A38D-D35E5957F662}" destId="{FFA946AF-9331-43BB-80D8-F056DB884021}" srcOrd="1" destOrd="0" presId="urn:microsoft.com/office/officeart/2005/8/layout/list1"/>
    <dgm:cxn modelId="{E4A70B4F-2DFE-4342-A218-FEE12060F9C1}" type="presParOf" srcId="{680A9305-EC53-4EF2-8B6D-6601801E5253}" destId="{DD1518D5-91A9-4F24-B526-79C7B9CD7A0F}" srcOrd="17" destOrd="0" presId="urn:microsoft.com/office/officeart/2005/8/layout/list1"/>
    <dgm:cxn modelId="{9564CF96-FEA0-4F76-A6F0-287A6A692FD6}" type="presParOf" srcId="{680A9305-EC53-4EF2-8B6D-6601801E5253}" destId="{118C5C6F-96F1-43B6-9692-69B446200AE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FCD47C-9707-4BBC-A224-AE302E948201}" type="doc">
      <dgm:prSet loTypeId="urn:microsoft.com/office/officeart/2005/8/layout/chevron2" loCatId="process" qsTypeId="urn:microsoft.com/office/officeart/2005/8/quickstyle/simple1" qsCatId="simple" csTypeId="urn:microsoft.com/office/officeart/2005/8/colors/colorful1#2" csCatId="colorful" phldr="1"/>
      <dgm:spPr/>
      <dgm:t>
        <a:bodyPr/>
        <a:lstStyle/>
        <a:p>
          <a:endParaRPr lang="tr-TR"/>
        </a:p>
      </dgm:t>
    </dgm:pt>
    <dgm:pt modelId="{62B8A6A1-A906-4C71-B9C2-2AA9ECE835F4}">
      <dgm:prSet phldrT="[Metin]" custT="1"/>
      <dgm:spPr/>
      <dgm:t>
        <a:bodyPr/>
        <a:lstStyle/>
        <a:p>
          <a:r>
            <a:rPr lang="tr-TR" sz="3200" b="1" dirty="0" smtClean="0"/>
            <a:t> Yabancının geçici koruma kapsamında olduğunu belirten geçici koruma kimlik belgesinin/yabancı tanıtma belgesinin ve yabancı kimlik numarasının olması </a:t>
          </a:r>
          <a:endParaRPr lang="tr-TR" sz="3200" b="1" dirty="0"/>
        </a:p>
      </dgm:t>
    </dgm:pt>
    <dgm:pt modelId="{BEBF4466-C17B-4D39-9869-D8779EDA5DDE}" type="parTrans" cxnId="{ADA3CD4A-0290-4B7A-A6DE-2EE3A740AB36}">
      <dgm:prSet/>
      <dgm:spPr/>
      <dgm:t>
        <a:bodyPr/>
        <a:lstStyle/>
        <a:p>
          <a:endParaRPr lang="tr-TR" sz="2000"/>
        </a:p>
      </dgm:t>
    </dgm:pt>
    <dgm:pt modelId="{772AADAA-137A-4C99-BFEE-9654699AE986}" type="sibTrans" cxnId="{ADA3CD4A-0290-4B7A-A6DE-2EE3A740AB36}">
      <dgm:prSet/>
      <dgm:spPr/>
      <dgm:t>
        <a:bodyPr/>
        <a:lstStyle/>
        <a:p>
          <a:endParaRPr lang="tr-TR" sz="2000"/>
        </a:p>
      </dgm:t>
    </dgm:pt>
    <dgm:pt modelId="{FD7795C0-23DD-4F5D-B032-3846E9D3ED7B}">
      <dgm:prSet phldrT="[Metin]" custT="1"/>
      <dgm:spPr/>
      <dgm:t>
        <a:bodyPr/>
        <a:lstStyle/>
        <a:p>
          <a:r>
            <a:rPr lang="tr-TR" sz="4400" dirty="0" smtClean="0"/>
            <a:t> </a:t>
          </a:r>
          <a:endParaRPr lang="tr-TR" sz="4400" dirty="0"/>
        </a:p>
      </dgm:t>
    </dgm:pt>
    <dgm:pt modelId="{F3D583B6-036B-40A5-984D-569C1267679F}" type="parTrans" cxnId="{13A395A8-603F-4198-8DEE-3DAC242AA97F}">
      <dgm:prSet/>
      <dgm:spPr/>
      <dgm:t>
        <a:bodyPr/>
        <a:lstStyle/>
        <a:p>
          <a:endParaRPr lang="tr-TR" sz="2000"/>
        </a:p>
      </dgm:t>
    </dgm:pt>
    <dgm:pt modelId="{C3683F47-C306-4A31-89F8-753C623B3556}" type="sibTrans" cxnId="{13A395A8-603F-4198-8DEE-3DAC242AA97F}">
      <dgm:prSet/>
      <dgm:spPr/>
      <dgm:t>
        <a:bodyPr/>
        <a:lstStyle/>
        <a:p>
          <a:endParaRPr lang="tr-TR" sz="2000"/>
        </a:p>
      </dgm:t>
    </dgm:pt>
    <dgm:pt modelId="{264B8069-7B88-454E-98B1-6FAFA1792EB7}">
      <dgm:prSet phldrT="[Metin]" custT="1"/>
      <dgm:spPr/>
      <dgm:t>
        <a:bodyPr/>
        <a:lstStyle/>
        <a:p>
          <a:r>
            <a:rPr lang="tr-TR" sz="4400" u="none" dirty="0" smtClean="0">
              <a:effectLst>
                <a:outerShdw blurRad="38100" dist="38100" dir="2700000" algn="tl">
                  <a:srgbClr val="000000">
                    <a:alpha val="43137"/>
                  </a:srgbClr>
                </a:outerShdw>
              </a:effectLst>
            </a:rPr>
            <a:t> </a:t>
          </a:r>
          <a:r>
            <a:rPr lang="tr-TR" sz="4400" u="sng" dirty="0" smtClean="0">
              <a:effectLst>
                <a:outerShdw blurRad="38100" dist="38100" dir="2700000" algn="tl">
                  <a:srgbClr val="000000">
                    <a:alpha val="43137"/>
                  </a:srgbClr>
                </a:outerShdw>
              </a:effectLst>
            </a:rPr>
            <a:t>En az 6 aylık </a:t>
          </a:r>
          <a:r>
            <a:rPr lang="tr-TR" sz="4400" dirty="0" smtClean="0"/>
            <a:t>geçici koruma süresinin doldurulmuş olması</a:t>
          </a:r>
          <a:endParaRPr lang="tr-TR" sz="4400" dirty="0"/>
        </a:p>
      </dgm:t>
    </dgm:pt>
    <dgm:pt modelId="{3410651C-7E6F-4424-8318-188246ABAC8A}" type="parTrans" cxnId="{774B918E-6502-4FA6-B930-DA1C8C4EEFA7}">
      <dgm:prSet/>
      <dgm:spPr/>
      <dgm:t>
        <a:bodyPr/>
        <a:lstStyle/>
        <a:p>
          <a:endParaRPr lang="tr-TR" sz="2000"/>
        </a:p>
      </dgm:t>
    </dgm:pt>
    <dgm:pt modelId="{56DF45DE-BF48-4700-A50C-5530171AD7BD}" type="sibTrans" cxnId="{774B918E-6502-4FA6-B930-DA1C8C4EEFA7}">
      <dgm:prSet/>
      <dgm:spPr/>
      <dgm:t>
        <a:bodyPr/>
        <a:lstStyle/>
        <a:p>
          <a:endParaRPr lang="tr-TR" sz="2000"/>
        </a:p>
      </dgm:t>
    </dgm:pt>
    <dgm:pt modelId="{D27337B8-6FE2-4606-BC0E-B2DFC4FC6E73}">
      <dgm:prSet phldrT="[Metin]" custT="1"/>
      <dgm:spPr/>
      <dgm:t>
        <a:bodyPr/>
        <a:lstStyle/>
        <a:p>
          <a:r>
            <a:rPr lang="tr-TR" sz="4400" dirty="0" smtClean="0"/>
            <a:t> </a:t>
          </a:r>
          <a:endParaRPr lang="tr-TR" sz="4400" dirty="0"/>
        </a:p>
      </dgm:t>
    </dgm:pt>
    <dgm:pt modelId="{3B9DF4AA-2A18-418B-B2A9-6C035DF75822}" type="parTrans" cxnId="{9093B8D0-AE41-4320-87AC-80C9D1332890}">
      <dgm:prSet/>
      <dgm:spPr/>
      <dgm:t>
        <a:bodyPr/>
        <a:lstStyle/>
        <a:p>
          <a:endParaRPr lang="tr-TR" sz="2000"/>
        </a:p>
      </dgm:t>
    </dgm:pt>
    <dgm:pt modelId="{885758B1-0489-4892-B74C-5C0674AE402F}" type="sibTrans" cxnId="{9093B8D0-AE41-4320-87AC-80C9D1332890}">
      <dgm:prSet/>
      <dgm:spPr/>
      <dgm:t>
        <a:bodyPr/>
        <a:lstStyle/>
        <a:p>
          <a:endParaRPr lang="tr-TR" sz="2000"/>
        </a:p>
      </dgm:t>
    </dgm:pt>
    <dgm:pt modelId="{C9ACF69B-E215-4AEA-872A-A5F4867FE4E4}">
      <dgm:prSet phldrT="[Metin]" custT="1"/>
      <dgm:spPr/>
      <dgm:t>
        <a:bodyPr/>
        <a:lstStyle/>
        <a:p>
          <a:r>
            <a:rPr lang="tr-TR" sz="4400" dirty="0" smtClean="0"/>
            <a:t> Geçici koruma kaydına göre yabancıya kalma hakkı sağlanan ilde başvuru yapılması</a:t>
          </a:r>
          <a:endParaRPr lang="tr-TR" sz="4400" dirty="0"/>
        </a:p>
      </dgm:t>
    </dgm:pt>
    <dgm:pt modelId="{E58F04EE-3716-4826-9F2E-1339B1E3F873}" type="parTrans" cxnId="{05C3F6C2-CDBF-4C9E-86E9-A1F34999CFEC}">
      <dgm:prSet/>
      <dgm:spPr/>
      <dgm:t>
        <a:bodyPr/>
        <a:lstStyle/>
        <a:p>
          <a:endParaRPr lang="tr-TR" sz="2000"/>
        </a:p>
      </dgm:t>
    </dgm:pt>
    <dgm:pt modelId="{DD2A7ECE-9182-470E-8BEF-750ACA88CD51}" type="sibTrans" cxnId="{05C3F6C2-CDBF-4C9E-86E9-A1F34999CFEC}">
      <dgm:prSet/>
      <dgm:spPr/>
      <dgm:t>
        <a:bodyPr/>
        <a:lstStyle/>
        <a:p>
          <a:endParaRPr lang="tr-TR" sz="2000"/>
        </a:p>
      </dgm:t>
    </dgm:pt>
    <dgm:pt modelId="{51ADC2B1-FC10-4AD5-8ED8-3C06B896CD3A}">
      <dgm:prSet phldrT="[Metin]" custT="1"/>
      <dgm:spPr/>
      <dgm:t>
        <a:bodyPr/>
        <a:lstStyle/>
        <a:p>
          <a:r>
            <a:rPr lang="tr-TR" sz="4400" dirty="0" smtClean="0"/>
            <a:t> </a:t>
          </a:r>
          <a:endParaRPr lang="tr-TR" sz="4400" dirty="0"/>
        </a:p>
      </dgm:t>
    </dgm:pt>
    <dgm:pt modelId="{C18EEE75-B050-4457-B534-565E39191757}" type="sibTrans" cxnId="{F1B1DCC3-4554-4691-9AE9-DFC368DE9D54}">
      <dgm:prSet/>
      <dgm:spPr/>
      <dgm:t>
        <a:bodyPr/>
        <a:lstStyle/>
        <a:p>
          <a:endParaRPr lang="tr-TR" sz="2000"/>
        </a:p>
      </dgm:t>
    </dgm:pt>
    <dgm:pt modelId="{63C71D14-7EF1-4804-8075-9F4CFE3728F4}" type="parTrans" cxnId="{F1B1DCC3-4554-4691-9AE9-DFC368DE9D54}">
      <dgm:prSet/>
      <dgm:spPr/>
      <dgm:t>
        <a:bodyPr/>
        <a:lstStyle/>
        <a:p>
          <a:endParaRPr lang="tr-TR" sz="2000"/>
        </a:p>
      </dgm:t>
    </dgm:pt>
    <dgm:pt modelId="{27F4F370-5516-44DD-9E9E-A0DFFEF61548}">
      <dgm:prSet custT="1"/>
      <dgm:spPr/>
      <dgm:t>
        <a:bodyPr/>
        <a:lstStyle/>
        <a:p>
          <a:endParaRPr lang="tr-TR" sz="4400" dirty="0"/>
        </a:p>
      </dgm:t>
    </dgm:pt>
    <dgm:pt modelId="{BDA30B69-B7C3-49D8-B804-4869CEE052EC}" type="parTrans" cxnId="{70101E4D-3967-476D-99E1-ADFAE6C483E2}">
      <dgm:prSet/>
      <dgm:spPr/>
      <dgm:t>
        <a:bodyPr/>
        <a:lstStyle/>
        <a:p>
          <a:endParaRPr lang="tr-TR" sz="2000"/>
        </a:p>
      </dgm:t>
    </dgm:pt>
    <dgm:pt modelId="{4964A6E7-D9EE-46B9-8322-DCD5E9E2373C}" type="sibTrans" cxnId="{70101E4D-3967-476D-99E1-ADFAE6C483E2}">
      <dgm:prSet/>
      <dgm:spPr/>
      <dgm:t>
        <a:bodyPr/>
        <a:lstStyle/>
        <a:p>
          <a:endParaRPr lang="tr-TR" sz="2000"/>
        </a:p>
      </dgm:t>
    </dgm:pt>
    <dgm:pt modelId="{445CE690-85F5-4FF0-9160-9814C5B5467E}">
      <dgm:prSet custT="1"/>
      <dgm:spPr/>
      <dgm:t>
        <a:bodyPr/>
        <a:lstStyle/>
        <a:p>
          <a:endParaRPr lang="tr-TR" sz="4400" dirty="0"/>
        </a:p>
      </dgm:t>
    </dgm:pt>
    <dgm:pt modelId="{89709DFA-6E3C-4C50-B5AF-1357F1C1BF84}" type="parTrans" cxnId="{C2C35794-CAFE-4191-BED9-E9D5E92BF3C8}">
      <dgm:prSet/>
      <dgm:spPr/>
      <dgm:t>
        <a:bodyPr/>
        <a:lstStyle/>
        <a:p>
          <a:endParaRPr lang="tr-TR" sz="2000"/>
        </a:p>
      </dgm:t>
    </dgm:pt>
    <dgm:pt modelId="{7E867328-7E56-4577-8084-E81E813B08A0}" type="sibTrans" cxnId="{C2C35794-CAFE-4191-BED9-E9D5E92BF3C8}">
      <dgm:prSet/>
      <dgm:spPr/>
      <dgm:t>
        <a:bodyPr/>
        <a:lstStyle/>
        <a:p>
          <a:endParaRPr lang="tr-TR" sz="2000"/>
        </a:p>
      </dgm:t>
    </dgm:pt>
    <dgm:pt modelId="{131448EA-8179-4C58-A098-8242BF595E0E}">
      <dgm:prSet custT="1"/>
      <dgm:spPr/>
      <dgm:t>
        <a:bodyPr/>
        <a:lstStyle/>
        <a:p>
          <a:r>
            <a:rPr lang="tr-TR" sz="3600" b="1" dirty="0" smtClean="0"/>
            <a:t> Ön izin alma zorunluluğu olan meslekler için, ilgili Bakanlıklardan ön izin belgesinin alınmış olması</a:t>
          </a:r>
          <a:endParaRPr lang="tr-TR" sz="3600" b="1" dirty="0"/>
        </a:p>
      </dgm:t>
    </dgm:pt>
    <dgm:pt modelId="{D155FC8C-E936-4140-9664-759C4CF163AA}" type="parTrans" cxnId="{9185F985-1CBA-48EE-9615-08E594EA5EDA}">
      <dgm:prSet/>
      <dgm:spPr/>
      <dgm:t>
        <a:bodyPr/>
        <a:lstStyle/>
        <a:p>
          <a:endParaRPr lang="tr-TR" sz="2000"/>
        </a:p>
      </dgm:t>
    </dgm:pt>
    <dgm:pt modelId="{9F8AAA39-FF32-4A57-A677-EA0C57725417}" type="sibTrans" cxnId="{9185F985-1CBA-48EE-9615-08E594EA5EDA}">
      <dgm:prSet/>
      <dgm:spPr/>
      <dgm:t>
        <a:bodyPr/>
        <a:lstStyle/>
        <a:p>
          <a:endParaRPr lang="tr-TR" sz="2000"/>
        </a:p>
      </dgm:t>
    </dgm:pt>
    <dgm:pt modelId="{F25FCD19-8A34-4FDB-8AC5-9F2704F7446C}">
      <dgm:prSet custT="1"/>
      <dgm:spPr/>
      <dgm:t>
        <a:bodyPr/>
        <a:lstStyle/>
        <a:p>
          <a:r>
            <a:rPr lang="tr-TR" sz="4400" b="0" dirty="0" smtClean="0"/>
            <a:t> Çalışma izninin ya da devam eden başvurusunun bulunmaması</a:t>
          </a:r>
          <a:endParaRPr lang="tr-TR" sz="4400" b="0" dirty="0"/>
        </a:p>
      </dgm:t>
    </dgm:pt>
    <dgm:pt modelId="{B49A8C23-B7CF-48F6-90B2-115016338311}" type="parTrans" cxnId="{B819F649-F7DC-4D79-9CAA-B7774AB92AD4}">
      <dgm:prSet/>
      <dgm:spPr/>
      <dgm:t>
        <a:bodyPr/>
        <a:lstStyle/>
        <a:p>
          <a:endParaRPr lang="tr-TR" sz="2000"/>
        </a:p>
      </dgm:t>
    </dgm:pt>
    <dgm:pt modelId="{8C1B75BB-A2B5-440A-BE6A-4C3FF4A7B45D}" type="sibTrans" cxnId="{B819F649-F7DC-4D79-9CAA-B7774AB92AD4}">
      <dgm:prSet/>
      <dgm:spPr/>
      <dgm:t>
        <a:bodyPr/>
        <a:lstStyle/>
        <a:p>
          <a:endParaRPr lang="tr-TR" sz="2000"/>
        </a:p>
      </dgm:t>
    </dgm:pt>
    <dgm:pt modelId="{DCC379B6-7B46-414B-ADD5-5F2082E26B16}" type="pres">
      <dgm:prSet presAssocID="{FDFCD47C-9707-4BBC-A224-AE302E948201}" presName="linearFlow" presStyleCnt="0">
        <dgm:presLayoutVars>
          <dgm:dir/>
          <dgm:animLvl val="lvl"/>
          <dgm:resizeHandles val="exact"/>
        </dgm:presLayoutVars>
      </dgm:prSet>
      <dgm:spPr/>
      <dgm:t>
        <a:bodyPr/>
        <a:lstStyle/>
        <a:p>
          <a:endParaRPr lang="tr-TR"/>
        </a:p>
      </dgm:t>
    </dgm:pt>
    <dgm:pt modelId="{09FE649D-1BB1-4264-BFA5-A7381591F2EA}" type="pres">
      <dgm:prSet presAssocID="{51ADC2B1-FC10-4AD5-8ED8-3C06B896CD3A}" presName="composite" presStyleCnt="0"/>
      <dgm:spPr/>
      <dgm:t>
        <a:bodyPr/>
        <a:lstStyle/>
        <a:p>
          <a:endParaRPr lang="tr-TR"/>
        </a:p>
      </dgm:t>
    </dgm:pt>
    <dgm:pt modelId="{E4B90677-EBCB-4C12-8E76-DD1EEBB9ED89}" type="pres">
      <dgm:prSet presAssocID="{51ADC2B1-FC10-4AD5-8ED8-3C06B896CD3A}" presName="parentText" presStyleLbl="alignNode1" presStyleIdx="0" presStyleCnt="5">
        <dgm:presLayoutVars>
          <dgm:chMax val="1"/>
          <dgm:bulletEnabled val="1"/>
        </dgm:presLayoutVars>
      </dgm:prSet>
      <dgm:spPr/>
      <dgm:t>
        <a:bodyPr/>
        <a:lstStyle/>
        <a:p>
          <a:endParaRPr lang="tr-TR"/>
        </a:p>
      </dgm:t>
    </dgm:pt>
    <dgm:pt modelId="{7661E367-4145-4689-8211-F78111869AC2}" type="pres">
      <dgm:prSet presAssocID="{51ADC2B1-FC10-4AD5-8ED8-3C06B896CD3A}" presName="descendantText" presStyleLbl="alignAcc1" presStyleIdx="0" presStyleCnt="5" custLinFactNeighborX="419" custLinFactNeighborY="3928">
        <dgm:presLayoutVars>
          <dgm:bulletEnabled val="1"/>
        </dgm:presLayoutVars>
      </dgm:prSet>
      <dgm:spPr/>
      <dgm:t>
        <a:bodyPr/>
        <a:lstStyle/>
        <a:p>
          <a:endParaRPr lang="tr-TR"/>
        </a:p>
      </dgm:t>
    </dgm:pt>
    <dgm:pt modelId="{83FCE602-5948-4EDB-81D5-26EC2C07AC05}" type="pres">
      <dgm:prSet presAssocID="{C18EEE75-B050-4457-B534-565E39191757}" presName="sp" presStyleCnt="0"/>
      <dgm:spPr/>
      <dgm:t>
        <a:bodyPr/>
        <a:lstStyle/>
        <a:p>
          <a:endParaRPr lang="tr-TR"/>
        </a:p>
      </dgm:t>
    </dgm:pt>
    <dgm:pt modelId="{AE3C2DB6-2BC7-47EC-BC54-EAE84551782D}" type="pres">
      <dgm:prSet presAssocID="{FD7795C0-23DD-4F5D-B032-3846E9D3ED7B}" presName="composite" presStyleCnt="0"/>
      <dgm:spPr/>
      <dgm:t>
        <a:bodyPr/>
        <a:lstStyle/>
        <a:p>
          <a:endParaRPr lang="tr-TR"/>
        </a:p>
      </dgm:t>
    </dgm:pt>
    <dgm:pt modelId="{A4665AF7-E14C-4FAD-8021-DACFEF8C695B}" type="pres">
      <dgm:prSet presAssocID="{FD7795C0-23DD-4F5D-B032-3846E9D3ED7B}" presName="parentText" presStyleLbl="alignNode1" presStyleIdx="1" presStyleCnt="5">
        <dgm:presLayoutVars>
          <dgm:chMax val="1"/>
          <dgm:bulletEnabled val="1"/>
        </dgm:presLayoutVars>
      </dgm:prSet>
      <dgm:spPr/>
      <dgm:t>
        <a:bodyPr/>
        <a:lstStyle/>
        <a:p>
          <a:endParaRPr lang="tr-TR"/>
        </a:p>
      </dgm:t>
    </dgm:pt>
    <dgm:pt modelId="{A7C4723D-5C84-48AA-BCE3-95720C61C1E7}" type="pres">
      <dgm:prSet presAssocID="{FD7795C0-23DD-4F5D-B032-3846E9D3ED7B}" presName="descendantText" presStyleLbl="alignAcc1" presStyleIdx="1" presStyleCnt="5" custLinFactNeighborX="-255" custLinFactNeighborY="2357">
        <dgm:presLayoutVars>
          <dgm:bulletEnabled val="1"/>
        </dgm:presLayoutVars>
      </dgm:prSet>
      <dgm:spPr/>
      <dgm:t>
        <a:bodyPr/>
        <a:lstStyle/>
        <a:p>
          <a:endParaRPr lang="tr-TR"/>
        </a:p>
      </dgm:t>
    </dgm:pt>
    <dgm:pt modelId="{6BFFD751-AE3F-4900-906E-DE2C06B0ADB6}" type="pres">
      <dgm:prSet presAssocID="{C3683F47-C306-4A31-89F8-753C623B3556}" presName="sp" presStyleCnt="0"/>
      <dgm:spPr/>
      <dgm:t>
        <a:bodyPr/>
        <a:lstStyle/>
        <a:p>
          <a:endParaRPr lang="tr-TR"/>
        </a:p>
      </dgm:t>
    </dgm:pt>
    <dgm:pt modelId="{5A2B5811-8210-4462-A069-D640A615D66D}" type="pres">
      <dgm:prSet presAssocID="{D27337B8-6FE2-4606-BC0E-B2DFC4FC6E73}" presName="composite" presStyleCnt="0"/>
      <dgm:spPr/>
      <dgm:t>
        <a:bodyPr/>
        <a:lstStyle/>
        <a:p>
          <a:endParaRPr lang="tr-TR"/>
        </a:p>
      </dgm:t>
    </dgm:pt>
    <dgm:pt modelId="{59F8FCB0-73A6-4C82-BDB5-5E9FF8339839}" type="pres">
      <dgm:prSet presAssocID="{D27337B8-6FE2-4606-BC0E-B2DFC4FC6E73}" presName="parentText" presStyleLbl="alignNode1" presStyleIdx="2" presStyleCnt="5">
        <dgm:presLayoutVars>
          <dgm:chMax val="1"/>
          <dgm:bulletEnabled val="1"/>
        </dgm:presLayoutVars>
      </dgm:prSet>
      <dgm:spPr/>
      <dgm:t>
        <a:bodyPr/>
        <a:lstStyle/>
        <a:p>
          <a:endParaRPr lang="tr-TR"/>
        </a:p>
      </dgm:t>
    </dgm:pt>
    <dgm:pt modelId="{116B813C-290E-4D82-9A4A-D4446C420F10}" type="pres">
      <dgm:prSet presAssocID="{D27337B8-6FE2-4606-BC0E-B2DFC4FC6E73}" presName="descendantText" presStyleLbl="alignAcc1" presStyleIdx="2" presStyleCnt="5">
        <dgm:presLayoutVars>
          <dgm:bulletEnabled val="1"/>
        </dgm:presLayoutVars>
      </dgm:prSet>
      <dgm:spPr/>
      <dgm:t>
        <a:bodyPr/>
        <a:lstStyle/>
        <a:p>
          <a:endParaRPr lang="tr-TR"/>
        </a:p>
      </dgm:t>
    </dgm:pt>
    <dgm:pt modelId="{EBD4F58F-71A9-4DF8-B6C6-4EC32482802C}" type="pres">
      <dgm:prSet presAssocID="{885758B1-0489-4892-B74C-5C0674AE402F}" presName="sp" presStyleCnt="0"/>
      <dgm:spPr/>
      <dgm:t>
        <a:bodyPr/>
        <a:lstStyle/>
        <a:p>
          <a:endParaRPr lang="tr-TR"/>
        </a:p>
      </dgm:t>
    </dgm:pt>
    <dgm:pt modelId="{C38D0A63-E9A3-4A4E-A859-303DF5B1A48C}" type="pres">
      <dgm:prSet presAssocID="{27F4F370-5516-44DD-9E9E-A0DFFEF61548}" presName="composite" presStyleCnt="0"/>
      <dgm:spPr/>
      <dgm:t>
        <a:bodyPr/>
        <a:lstStyle/>
        <a:p>
          <a:endParaRPr lang="tr-TR"/>
        </a:p>
      </dgm:t>
    </dgm:pt>
    <dgm:pt modelId="{15E1051A-0D28-4B20-99BE-6E125F602DEB}" type="pres">
      <dgm:prSet presAssocID="{27F4F370-5516-44DD-9E9E-A0DFFEF61548}" presName="parentText" presStyleLbl="alignNode1" presStyleIdx="3" presStyleCnt="5">
        <dgm:presLayoutVars>
          <dgm:chMax val="1"/>
          <dgm:bulletEnabled val="1"/>
        </dgm:presLayoutVars>
      </dgm:prSet>
      <dgm:spPr/>
      <dgm:t>
        <a:bodyPr/>
        <a:lstStyle/>
        <a:p>
          <a:endParaRPr lang="tr-TR"/>
        </a:p>
      </dgm:t>
    </dgm:pt>
    <dgm:pt modelId="{151C358D-1185-44DF-BC15-BD2D42492B85}" type="pres">
      <dgm:prSet presAssocID="{27F4F370-5516-44DD-9E9E-A0DFFEF61548}" presName="descendantText" presStyleLbl="alignAcc1" presStyleIdx="3" presStyleCnt="5">
        <dgm:presLayoutVars>
          <dgm:bulletEnabled val="1"/>
        </dgm:presLayoutVars>
      </dgm:prSet>
      <dgm:spPr/>
      <dgm:t>
        <a:bodyPr/>
        <a:lstStyle/>
        <a:p>
          <a:endParaRPr lang="tr-TR"/>
        </a:p>
      </dgm:t>
    </dgm:pt>
    <dgm:pt modelId="{22B14D81-C69F-4E79-93D7-B19BA7E76E26}" type="pres">
      <dgm:prSet presAssocID="{4964A6E7-D9EE-46B9-8322-DCD5E9E2373C}" presName="sp" presStyleCnt="0"/>
      <dgm:spPr/>
      <dgm:t>
        <a:bodyPr/>
        <a:lstStyle/>
        <a:p>
          <a:endParaRPr lang="tr-TR"/>
        </a:p>
      </dgm:t>
    </dgm:pt>
    <dgm:pt modelId="{99FAB7CA-EE6E-412B-8979-DFE215E53D76}" type="pres">
      <dgm:prSet presAssocID="{445CE690-85F5-4FF0-9160-9814C5B5467E}" presName="composite" presStyleCnt="0"/>
      <dgm:spPr/>
      <dgm:t>
        <a:bodyPr/>
        <a:lstStyle/>
        <a:p>
          <a:endParaRPr lang="tr-TR"/>
        </a:p>
      </dgm:t>
    </dgm:pt>
    <dgm:pt modelId="{1AAE053E-C2B6-40AA-8A8B-4366FFDC0E15}" type="pres">
      <dgm:prSet presAssocID="{445CE690-85F5-4FF0-9160-9814C5B5467E}" presName="parentText" presStyleLbl="alignNode1" presStyleIdx="4" presStyleCnt="5">
        <dgm:presLayoutVars>
          <dgm:chMax val="1"/>
          <dgm:bulletEnabled val="1"/>
        </dgm:presLayoutVars>
      </dgm:prSet>
      <dgm:spPr/>
      <dgm:t>
        <a:bodyPr/>
        <a:lstStyle/>
        <a:p>
          <a:endParaRPr lang="tr-TR"/>
        </a:p>
      </dgm:t>
    </dgm:pt>
    <dgm:pt modelId="{7A98CA34-9F1D-4234-A32B-BA6EDC74554D}" type="pres">
      <dgm:prSet presAssocID="{445CE690-85F5-4FF0-9160-9814C5B5467E}" presName="descendantText" presStyleLbl="alignAcc1" presStyleIdx="4" presStyleCnt="5">
        <dgm:presLayoutVars>
          <dgm:bulletEnabled val="1"/>
        </dgm:presLayoutVars>
      </dgm:prSet>
      <dgm:spPr/>
      <dgm:t>
        <a:bodyPr/>
        <a:lstStyle/>
        <a:p>
          <a:endParaRPr lang="tr-TR"/>
        </a:p>
      </dgm:t>
    </dgm:pt>
  </dgm:ptLst>
  <dgm:cxnLst>
    <dgm:cxn modelId="{E411B1AF-B28A-4D99-92F2-E377D73C60F9}" type="presOf" srcId="{62B8A6A1-A906-4C71-B9C2-2AA9ECE835F4}" destId="{7661E367-4145-4689-8211-F78111869AC2}" srcOrd="0" destOrd="0" presId="urn:microsoft.com/office/officeart/2005/8/layout/chevron2"/>
    <dgm:cxn modelId="{23D5C629-340E-44D8-9109-A2D9F83645C1}" type="presOf" srcId="{51ADC2B1-FC10-4AD5-8ED8-3C06B896CD3A}" destId="{E4B90677-EBCB-4C12-8E76-DD1EEBB9ED89}" srcOrd="0" destOrd="0" presId="urn:microsoft.com/office/officeart/2005/8/layout/chevron2"/>
    <dgm:cxn modelId="{70101E4D-3967-476D-99E1-ADFAE6C483E2}" srcId="{FDFCD47C-9707-4BBC-A224-AE302E948201}" destId="{27F4F370-5516-44DD-9E9E-A0DFFEF61548}" srcOrd="3" destOrd="0" parTransId="{BDA30B69-B7C3-49D8-B804-4869CEE052EC}" sibTransId="{4964A6E7-D9EE-46B9-8322-DCD5E9E2373C}"/>
    <dgm:cxn modelId="{ADA46271-738D-4D62-9C54-3A521E204057}" type="presOf" srcId="{F25FCD19-8A34-4FDB-8AC5-9F2704F7446C}" destId="{7A98CA34-9F1D-4234-A32B-BA6EDC74554D}" srcOrd="0" destOrd="0" presId="urn:microsoft.com/office/officeart/2005/8/layout/chevron2"/>
    <dgm:cxn modelId="{ADA3CD4A-0290-4B7A-A6DE-2EE3A740AB36}" srcId="{51ADC2B1-FC10-4AD5-8ED8-3C06B896CD3A}" destId="{62B8A6A1-A906-4C71-B9C2-2AA9ECE835F4}" srcOrd="0" destOrd="0" parTransId="{BEBF4466-C17B-4D39-9869-D8779EDA5DDE}" sibTransId="{772AADAA-137A-4C99-BFEE-9654699AE986}"/>
    <dgm:cxn modelId="{9093B8D0-AE41-4320-87AC-80C9D1332890}" srcId="{FDFCD47C-9707-4BBC-A224-AE302E948201}" destId="{D27337B8-6FE2-4606-BC0E-B2DFC4FC6E73}" srcOrd="2" destOrd="0" parTransId="{3B9DF4AA-2A18-418B-B2A9-6C035DF75822}" sibTransId="{885758B1-0489-4892-B74C-5C0674AE402F}"/>
    <dgm:cxn modelId="{DB40D379-CE6E-40D5-AAEF-B92819703C7A}" type="presOf" srcId="{264B8069-7B88-454E-98B1-6FAFA1792EB7}" destId="{A7C4723D-5C84-48AA-BCE3-95720C61C1E7}" srcOrd="0" destOrd="0" presId="urn:microsoft.com/office/officeart/2005/8/layout/chevron2"/>
    <dgm:cxn modelId="{05C3F6C2-CDBF-4C9E-86E9-A1F34999CFEC}" srcId="{D27337B8-6FE2-4606-BC0E-B2DFC4FC6E73}" destId="{C9ACF69B-E215-4AEA-872A-A5F4867FE4E4}" srcOrd="0" destOrd="0" parTransId="{E58F04EE-3716-4826-9F2E-1339B1E3F873}" sibTransId="{DD2A7ECE-9182-470E-8BEF-750ACA88CD51}"/>
    <dgm:cxn modelId="{363BF711-E6F4-4FC1-8B71-B66C16A04031}" type="presOf" srcId="{131448EA-8179-4C58-A098-8242BF595E0E}" destId="{151C358D-1185-44DF-BC15-BD2D42492B85}" srcOrd="0" destOrd="0" presId="urn:microsoft.com/office/officeart/2005/8/layout/chevron2"/>
    <dgm:cxn modelId="{B819F649-F7DC-4D79-9CAA-B7774AB92AD4}" srcId="{445CE690-85F5-4FF0-9160-9814C5B5467E}" destId="{F25FCD19-8A34-4FDB-8AC5-9F2704F7446C}" srcOrd="0" destOrd="0" parTransId="{B49A8C23-B7CF-48F6-90B2-115016338311}" sibTransId="{8C1B75BB-A2B5-440A-BE6A-4C3FF4A7B45D}"/>
    <dgm:cxn modelId="{07DC1359-4153-443C-A308-4BA15A1332A0}" type="presOf" srcId="{FD7795C0-23DD-4F5D-B032-3846E9D3ED7B}" destId="{A4665AF7-E14C-4FAD-8021-DACFEF8C695B}" srcOrd="0" destOrd="0" presId="urn:microsoft.com/office/officeart/2005/8/layout/chevron2"/>
    <dgm:cxn modelId="{544EA99B-0F62-4DC0-8E2C-89DEFFDDDBA0}" type="presOf" srcId="{445CE690-85F5-4FF0-9160-9814C5B5467E}" destId="{1AAE053E-C2B6-40AA-8A8B-4366FFDC0E15}" srcOrd="0" destOrd="0" presId="urn:microsoft.com/office/officeart/2005/8/layout/chevron2"/>
    <dgm:cxn modelId="{774B918E-6502-4FA6-B930-DA1C8C4EEFA7}" srcId="{FD7795C0-23DD-4F5D-B032-3846E9D3ED7B}" destId="{264B8069-7B88-454E-98B1-6FAFA1792EB7}" srcOrd="0" destOrd="0" parTransId="{3410651C-7E6F-4424-8318-188246ABAC8A}" sibTransId="{56DF45DE-BF48-4700-A50C-5530171AD7BD}"/>
    <dgm:cxn modelId="{C2C35794-CAFE-4191-BED9-E9D5E92BF3C8}" srcId="{FDFCD47C-9707-4BBC-A224-AE302E948201}" destId="{445CE690-85F5-4FF0-9160-9814C5B5467E}" srcOrd="4" destOrd="0" parTransId="{89709DFA-6E3C-4C50-B5AF-1357F1C1BF84}" sibTransId="{7E867328-7E56-4577-8084-E81E813B08A0}"/>
    <dgm:cxn modelId="{13A395A8-603F-4198-8DEE-3DAC242AA97F}" srcId="{FDFCD47C-9707-4BBC-A224-AE302E948201}" destId="{FD7795C0-23DD-4F5D-B032-3846E9D3ED7B}" srcOrd="1" destOrd="0" parTransId="{F3D583B6-036B-40A5-984D-569C1267679F}" sibTransId="{C3683F47-C306-4A31-89F8-753C623B3556}"/>
    <dgm:cxn modelId="{7360DF3F-90FA-4B0C-A63B-4BEF323CC1D7}" type="presOf" srcId="{C9ACF69B-E215-4AEA-872A-A5F4867FE4E4}" destId="{116B813C-290E-4D82-9A4A-D4446C420F10}" srcOrd="0" destOrd="0" presId="urn:microsoft.com/office/officeart/2005/8/layout/chevron2"/>
    <dgm:cxn modelId="{C0E11797-26FC-4F96-B8C9-D4D6276C18F1}" type="presOf" srcId="{D27337B8-6FE2-4606-BC0E-B2DFC4FC6E73}" destId="{59F8FCB0-73A6-4C82-BDB5-5E9FF8339839}" srcOrd="0" destOrd="0" presId="urn:microsoft.com/office/officeart/2005/8/layout/chevron2"/>
    <dgm:cxn modelId="{7440BF34-614F-483B-9B5E-02B2231409AB}" type="presOf" srcId="{FDFCD47C-9707-4BBC-A224-AE302E948201}" destId="{DCC379B6-7B46-414B-ADD5-5F2082E26B16}" srcOrd="0" destOrd="0" presId="urn:microsoft.com/office/officeart/2005/8/layout/chevron2"/>
    <dgm:cxn modelId="{CCB3ACDC-122C-4EF9-84A9-84BF2DB97FC0}" type="presOf" srcId="{27F4F370-5516-44DD-9E9E-A0DFFEF61548}" destId="{15E1051A-0D28-4B20-99BE-6E125F602DEB}" srcOrd="0" destOrd="0" presId="urn:microsoft.com/office/officeart/2005/8/layout/chevron2"/>
    <dgm:cxn modelId="{9185F985-1CBA-48EE-9615-08E594EA5EDA}" srcId="{27F4F370-5516-44DD-9E9E-A0DFFEF61548}" destId="{131448EA-8179-4C58-A098-8242BF595E0E}" srcOrd="0" destOrd="0" parTransId="{D155FC8C-E936-4140-9664-759C4CF163AA}" sibTransId="{9F8AAA39-FF32-4A57-A677-EA0C57725417}"/>
    <dgm:cxn modelId="{F1B1DCC3-4554-4691-9AE9-DFC368DE9D54}" srcId="{FDFCD47C-9707-4BBC-A224-AE302E948201}" destId="{51ADC2B1-FC10-4AD5-8ED8-3C06B896CD3A}" srcOrd="0" destOrd="0" parTransId="{63C71D14-7EF1-4804-8075-9F4CFE3728F4}" sibTransId="{C18EEE75-B050-4457-B534-565E39191757}"/>
    <dgm:cxn modelId="{6BC34AA4-672D-4618-B820-8354897A1533}" type="presParOf" srcId="{DCC379B6-7B46-414B-ADD5-5F2082E26B16}" destId="{09FE649D-1BB1-4264-BFA5-A7381591F2EA}" srcOrd="0" destOrd="0" presId="urn:microsoft.com/office/officeart/2005/8/layout/chevron2"/>
    <dgm:cxn modelId="{8A29433A-7359-440D-ACE5-DB01FB3690B1}" type="presParOf" srcId="{09FE649D-1BB1-4264-BFA5-A7381591F2EA}" destId="{E4B90677-EBCB-4C12-8E76-DD1EEBB9ED89}" srcOrd="0" destOrd="0" presId="urn:microsoft.com/office/officeart/2005/8/layout/chevron2"/>
    <dgm:cxn modelId="{3B64D918-E260-43DE-B82C-27CD90D223AB}" type="presParOf" srcId="{09FE649D-1BB1-4264-BFA5-A7381591F2EA}" destId="{7661E367-4145-4689-8211-F78111869AC2}" srcOrd="1" destOrd="0" presId="urn:microsoft.com/office/officeart/2005/8/layout/chevron2"/>
    <dgm:cxn modelId="{8084D957-301F-440E-854C-20696B14B682}" type="presParOf" srcId="{DCC379B6-7B46-414B-ADD5-5F2082E26B16}" destId="{83FCE602-5948-4EDB-81D5-26EC2C07AC05}" srcOrd="1" destOrd="0" presId="urn:microsoft.com/office/officeart/2005/8/layout/chevron2"/>
    <dgm:cxn modelId="{C5A53F3D-8F3C-4950-8378-423C611AC327}" type="presParOf" srcId="{DCC379B6-7B46-414B-ADD5-5F2082E26B16}" destId="{AE3C2DB6-2BC7-47EC-BC54-EAE84551782D}" srcOrd="2" destOrd="0" presId="urn:microsoft.com/office/officeart/2005/8/layout/chevron2"/>
    <dgm:cxn modelId="{5D6B30A9-D10C-4B5E-BBA6-4D2CA45E4B8A}" type="presParOf" srcId="{AE3C2DB6-2BC7-47EC-BC54-EAE84551782D}" destId="{A4665AF7-E14C-4FAD-8021-DACFEF8C695B}" srcOrd="0" destOrd="0" presId="urn:microsoft.com/office/officeart/2005/8/layout/chevron2"/>
    <dgm:cxn modelId="{03673CC6-09EE-4B7A-9911-EBF4AB6128BE}" type="presParOf" srcId="{AE3C2DB6-2BC7-47EC-BC54-EAE84551782D}" destId="{A7C4723D-5C84-48AA-BCE3-95720C61C1E7}" srcOrd="1" destOrd="0" presId="urn:microsoft.com/office/officeart/2005/8/layout/chevron2"/>
    <dgm:cxn modelId="{66832F28-DE59-4C19-8C7F-CE641A9325E6}" type="presParOf" srcId="{DCC379B6-7B46-414B-ADD5-5F2082E26B16}" destId="{6BFFD751-AE3F-4900-906E-DE2C06B0ADB6}" srcOrd="3" destOrd="0" presId="urn:microsoft.com/office/officeart/2005/8/layout/chevron2"/>
    <dgm:cxn modelId="{4F22FF3B-701A-4922-90F1-A2DD1F4BC096}" type="presParOf" srcId="{DCC379B6-7B46-414B-ADD5-5F2082E26B16}" destId="{5A2B5811-8210-4462-A069-D640A615D66D}" srcOrd="4" destOrd="0" presId="urn:microsoft.com/office/officeart/2005/8/layout/chevron2"/>
    <dgm:cxn modelId="{7C2A6142-6CB1-45F5-8916-A179EAA444F6}" type="presParOf" srcId="{5A2B5811-8210-4462-A069-D640A615D66D}" destId="{59F8FCB0-73A6-4C82-BDB5-5E9FF8339839}" srcOrd="0" destOrd="0" presId="urn:microsoft.com/office/officeart/2005/8/layout/chevron2"/>
    <dgm:cxn modelId="{2D8CC8B1-84C8-40E6-9D5C-148DF01A0A6B}" type="presParOf" srcId="{5A2B5811-8210-4462-A069-D640A615D66D}" destId="{116B813C-290E-4D82-9A4A-D4446C420F10}" srcOrd="1" destOrd="0" presId="urn:microsoft.com/office/officeart/2005/8/layout/chevron2"/>
    <dgm:cxn modelId="{501FB236-5101-4CB1-91B8-CD4D50D8AC8E}" type="presParOf" srcId="{DCC379B6-7B46-414B-ADD5-5F2082E26B16}" destId="{EBD4F58F-71A9-4DF8-B6C6-4EC32482802C}" srcOrd="5" destOrd="0" presId="urn:microsoft.com/office/officeart/2005/8/layout/chevron2"/>
    <dgm:cxn modelId="{E8840A2D-A3E2-4A25-906E-C5E7B7952F09}" type="presParOf" srcId="{DCC379B6-7B46-414B-ADD5-5F2082E26B16}" destId="{C38D0A63-E9A3-4A4E-A859-303DF5B1A48C}" srcOrd="6" destOrd="0" presId="urn:microsoft.com/office/officeart/2005/8/layout/chevron2"/>
    <dgm:cxn modelId="{2E72CD88-EBB2-4372-97F9-18EA588E068F}" type="presParOf" srcId="{C38D0A63-E9A3-4A4E-A859-303DF5B1A48C}" destId="{15E1051A-0D28-4B20-99BE-6E125F602DEB}" srcOrd="0" destOrd="0" presId="urn:microsoft.com/office/officeart/2005/8/layout/chevron2"/>
    <dgm:cxn modelId="{42779863-E521-4D11-9515-57703B597FBE}" type="presParOf" srcId="{C38D0A63-E9A3-4A4E-A859-303DF5B1A48C}" destId="{151C358D-1185-44DF-BC15-BD2D42492B85}" srcOrd="1" destOrd="0" presId="urn:microsoft.com/office/officeart/2005/8/layout/chevron2"/>
    <dgm:cxn modelId="{9B8EA0EC-E684-410F-9F92-C52BF6BFCD14}" type="presParOf" srcId="{DCC379B6-7B46-414B-ADD5-5F2082E26B16}" destId="{22B14D81-C69F-4E79-93D7-B19BA7E76E26}" srcOrd="7" destOrd="0" presId="urn:microsoft.com/office/officeart/2005/8/layout/chevron2"/>
    <dgm:cxn modelId="{7722A38B-EFD4-4A2F-8F77-72DFB79CC191}" type="presParOf" srcId="{DCC379B6-7B46-414B-ADD5-5F2082E26B16}" destId="{99FAB7CA-EE6E-412B-8979-DFE215E53D76}" srcOrd="8" destOrd="0" presId="urn:microsoft.com/office/officeart/2005/8/layout/chevron2"/>
    <dgm:cxn modelId="{73065655-EEE3-455D-BA17-75B7939AC6C9}" type="presParOf" srcId="{99FAB7CA-EE6E-412B-8979-DFE215E53D76}" destId="{1AAE053E-C2B6-40AA-8A8B-4366FFDC0E15}" srcOrd="0" destOrd="0" presId="urn:microsoft.com/office/officeart/2005/8/layout/chevron2"/>
    <dgm:cxn modelId="{655BAB2E-26EE-49FA-B8B1-72CD0AEB100F}" type="presParOf" srcId="{99FAB7CA-EE6E-412B-8979-DFE215E53D76}" destId="{7A98CA34-9F1D-4234-A32B-BA6EDC74554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4894E3-D6BE-4980-BFFA-222A063AF0A3}" type="doc">
      <dgm:prSet loTypeId="urn:microsoft.com/office/officeart/2005/8/layout/process4" loCatId="list" qsTypeId="urn:microsoft.com/office/officeart/2005/8/quickstyle/simple1" qsCatId="simple" csTypeId="urn:microsoft.com/office/officeart/2005/8/colors/colorful1#3" csCatId="colorful" phldr="1"/>
      <dgm:spPr/>
      <dgm:t>
        <a:bodyPr/>
        <a:lstStyle/>
        <a:p>
          <a:endParaRPr lang="tr-TR"/>
        </a:p>
      </dgm:t>
    </dgm:pt>
    <dgm:pt modelId="{8DAC5A62-3272-43D5-93BA-AB5A3E84907F}">
      <dgm:prSet phldrT="[Metin]" custT="1"/>
      <dgm:spPr/>
      <dgm:t>
        <a:bodyPr/>
        <a:lstStyle/>
        <a:p>
          <a:r>
            <a:rPr lang="tr-TR" sz="6600" dirty="0" smtClean="0"/>
            <a:t>Sağlık meslek mensupları</a:t>
          </a:r>
          <a:endParaRPr lang="ar-IQ" sz="6600" dirty="0" smtClean="0"/>
        </a:p>
        <a:p>
          <a:r>
            <a:rPr lang="tr-TR" sz="6600" dirty="0" smtClean="0"/>
            <a:t> </a:t>
          </a:r>
          <a:endParaRPr lang="tr-TR" sz="6600" dirty="0"/>
        </a:p>
      </dgm:t>
    </dgm:pt>
    <dgm:pt modelId="{2B200C00-B99C-429E-BFA8-DF7ED480A483}" type="parTrans" cxnId="{E378008A-D880-4D5D-B99C-097E7790646B}">
      <dgm:prSet/>
      <dgm:spPr/>
      <dgm:t>
        <a:bodyPr/>
        <a:lstStyle/>
        <a:p>
          <a:endParaRPr lang="tr-TR"/>
        </a:p>
      </dgm:t>
    </dgm:pt>
    <dgm:pt modelId="{909D0890-23A7-4FBD-A24B-56D3DCFF3ABE}" type="sibTrans" cxnId="{E378008A-D880-4D5D-B99C-097E7790646B}">
      <dgm:prSet/>
      <dgm:spPr/>
      <dgm:t>
        <a:bodyPr/>
        <a:lstStyle/>
        <a:p>
          <a:endParaRPr lang="tr-TR"/>
        </a:p>
      </dgm:t>
    </dgm:pt>
    <dgm:pt modelId="{732C458A-3445-4939-9D2D-8020532A8A70}">
      <dgm:prSet phldrT="[Metin]" custT="1"/>
      <dgm:spPr/>
      <dgm:t>
        <a:bodyPr/>
        <a:lstStyle/>
        <a:p>
          <a:r>
            <a:rPr lang="tr-TR" sz="6600" dirty="0" smtClean="0"/>
            <a:t>Sağlık Bakanlığı’ndan</a:t>
          </a:r>
          <a:endParaRPr lang="ar-IQ" sz="6600" dirty="0" smtClean="0"/>
        </a:p>
      </dgm:t>
    </dgm:pt>
    <dgm:pt modelId="{35AA48D2-0A65-469A-9476-606153C84C91}" type="parTrans" cxnId="{BC519671-5DC7-4FB1-B2BA-4C7AD2ED7FE8}">
      <dgm:prSet/>
      <dgm:spPr/>
      <dgm:t>
        <a:bodyPr/>
        <a:lstStyle/>
        <a:p>
          <a:endParaRPr lang="tr-TR"/>
        </a:p>
      </dgm:t>
    </dgm:pt>
    <dgm:pt modelId="{7816C8A6-C09E-4320-BD3E-1FE8C5949A9E}" type="sibTrans" cxnId="{BC519671-5DC7-4FB1-B2BA-4C7AD2ED7FE8}">
      <dgm:prSet/>
      <dgm:spPr/>
      <dgm:t>
        <a:bodyPr/>
        <a:lstStyle/>
        <a:p>
          <a:endParaRPr lang="tr-TR"/>
        </a:p>
      </dgm:t>
    </dgm:pt>
    <dgm:pt modelId="{FC6E7FDC-E03A-4AA1-927B-BDF749A81418}" type="pres">
      <dgm:prSet presAssocID="{A34894E3-D6BE-4980-BFFA-222A063AF0A3}" presName="Name0" presStyleCnt="0">
        <dgm:presLayoutVars>
          <dgm:dir/>
          <dgm:animLvl val="lvl"/>
          <dgm:resizeHandles val="exact"/>
        </dgm:presLayoutVars>
      </dgm:prSet>
      <dgm:spPr/>
      <dgm:t>
        <a:bodyPr/>
        <a:lstStyle/>
        <a:p>
          <a:endParaRPr lang="tr-TR"/>
        </a:p>
      </dgm:t>
    </dgm:pt>
    <dgm:pt modelId="{1461658E-B023-40D8-A19F-C4CD3DEB90C5}" type="pres">
      <dgm:prSet presAssocID="{732C458A-3445-4939-9D2D-8020532A8A70}" presName="boxAndChildren" presStyleCnt="0"/>
      <dgm:spPr/>
      <dgm:t>
        <a:bodyPr/>
        <a:lstStyle/>
        <a:p>
          <a:endParaRPr lang="tr-TR"/>
        </a:p>
      </dgm:t>
    </dgm:pt>
    <dgm:pt modelId="{32B8549A-0AAB-4D17-A547-8828F42AFE8E}" type="pres">
      <dgm:prSet presAssocID="{732C458A-3445-4939-9D2D-8020532A8A70}" presName="parentTextBox" presStyleLbl="node1" presStyleIdx="0" presStyleCnt="2"/>
      <dgm:spPr/>
      <dgm:t>
        <a:bodyPr/>
        <a:lstStyle/>
        <a:p>
          <a:endParaRPr lang="tr-TR"/>
        </a:p>
      </dgm:t>
    </dgm:pt>
    <dgm:pt modelId="{BBAA3A47-67CA-4B9B-B518-8379E3B62B3F}" type="pres">
      <dgm:prSet presAssocID="{909D0890-23A7-4FBD-A24B-56D3DCFF3ABE}" presName="sp" presStyleCnt="0"/>
      <dgm:spPr/>
      <dgm:t>
        <a:bodyPr/>
        <a:lstStyle/>
        <a:p>
          <a:endParaRPr lang="tr-TR"/>
        </a:p>
      </dgm:t>
    </dgm:pt>
    <dgm:pt modelId="{473A1F2C-C5B6-4379-9D17-9DCDF5C4E0C2}" type="pres">
      <dgm:prSet presAssocID="{8DAC5A62-3272-43D5-93BA-AB5A3E84907F}" presName="arrowAndChildren" presStyleCnt="0"/>
      <dgm:spPr/>
      <dgm:t>
        <a:bodyPr/>
        <a:lstStyle/>
        <a:p>
          <a:endParaRPr lang="tr-TR"/>
        </a:p>
      </dgm:t>
    </dgm:pt>
    <dgm:pt modelId="{807B322D-46B8-4CE3-932E-A1E5891D6474}" type="pres">
      <dgm:prSet presAssocID="{8DAC5A62-3272-43D5-93BA-AB5A3E84907F}" presName="parentTextArrow" presStyleLbl="node1" presStyleIdx="1" presStyleCnt="2" custLinFactY="-18014" custLinFactNeighborX="370" custLinFactNeighborY="-100000"/>
      <dgm:spPr/>
      <dgm:t>
        <a:bodyPr/>
        <a:lstStyle/>
        <a:p>
          <a:endParaRPr lang="tr-TR"/>
        </a:p>
      </dgm:t>
    </dgm:pt>
  </dgm:ptLst>
  <dgm:cxnLst>
    <dgm:cxn modelId="{3A28416F-C28C-4A71-8DA7-C0ED9FD38510}" type="presOf" srcId="{732C458A-3445-4939-9D2D-8020532A8A70}" destId="{32B8549A-0AAB-4D17-A547-8828F42AFE8E}" srcOrd="0" destOrd="0" presId="urn:microsoft.com/office/officeart/2005/8/layout/process4"/>
    <dgm:cxn modelId="{581A9917-AACB-4B04-8EAB-5837D0B4B1AB}" type="presOf" srcId="{A34894E3-D6BE-4980-BFFA-222A063AF0A3}" destId="{FC6E7FDC-E03A-4AA1-927B-BDF749A81418}" srcOrd="0" destOrd="0" presId="urn:microsoft.com/office/officeart/2005/8/layout/process4"/>
    <dgm:cxn modelId="{BC519671-5DC7-4FB1-B2BA-4C7AD2ED7FE8}" srcId="{A34894E3-D6BE-4980-BFFA-222A063AF0A3}" destId="{732C458A-3445-4939-9D2D-8020532A8A70}" srcOrd="1" destOrd="0" parTransId="{35AA48D2-0A65-469A-9476-606153C84C91}" sibTransId="{7816C8A6-C09E-4320-BD3E-1FE8C5949A9E}"/>
    <dgm:cxn modelId="{E378008A-D880-4D5D-B99C-097E7790646B}" srcId="{A34894E3-D6BE-4980-BFFA-222A063AF0A3}" destId="{8DAC5A62-3272-43D5-93BA-AB5A3E84907F}" srcOrd="0" destOrd="0" parTransId="{2B200C00-B99C-429E-BFA8-DF7ED480A483}" sibTransId="{909D0890-23A7-4FBD-A24B-56D3DCFF3ABE}"/>
    <dgm:cxn modelId="{9779E4E1-F5F2-4148-B777-0F6604E6C17E}" type="presOf" srcId="{8DAC5A62-3272-43D5-93BA-AB5A3E84907F}" destId="{807B322D-46B8-4CE3-932E-A1E5891D6474}" srcOrd="0" destOrd="0" presId="urn:microsoft.com/office/officeart/2005/8/layout/process4"/>
    <dgm:cxn modelId="{7C5656B2-FCB5-4B29-AD40-A00AD8BEA9FB}" type="presParOf" srcId="{FC6E7FDC-E03A-4AA1-927B-BDF749A81418}" destId="{1461658E-B023-40D8-A19F-C4CD3DEB90C5}" srcOrd="0" destOrd="0" presId="urn:microsoft.com/office/officeart/2005/8/layout/process4"/>
    <dgm:cxn modelId="{1E28EC84-4D66-49EF-A646-ADBB5864A9A1}" type="presParOf" srcId="{1461658E-B023-40D8-A19F-C4CD3DEB90C5}" destId="{32B8549A-0AAB-4D17-A547-8828F42AFE8E}" srcOrd="0" destOrd="0" presId="urn:microsoft.com/office/officeart/2005/8/layout/process4"/>
    <dgm:cxn modelId="{965731DC-E075-4B60-BA49-D72AB2091AFF}" type="presParOf" srcId="{FC6E7FDC-E03A-4AA1-927B-BDF749A81418}" destId="{BBAA3A47-67CA-4B9B-B518-8379E3B62B3F}" srcOrd="1" destOrd="0" presId="urn:microsoft.com/office/officeart/2005/8/layout/process4"/>
    <dgm:cxn modelId="{B027A818-2363-4D98-9EA1-EC612E0AAC3F}" type="presParOf" srcId="{FC6E7FDC-E03A-4AA1-927B-BDF749A81418}" destId="{473A1F2C-C5B6-4379-9D17-9DCDF5C4E0C2}" srcOrd="2" destOrd="0" presId="urn:microsoft.com/office/officeart/2005/8/layout/process4"/>
    <dgm:cxn modelId="{C039205E-C582-43F1-8CDF-4E962792A1E5}" type="presParOf" srcId="{473A1F2C-C5B6-4379-9D17-9DCDF5C4E0C2}" destId="{807B322D-46B8-4CE3-932E-A1E5891D647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4894E3-D6BE-4980-BFFA-222A063AF0A3}"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tr-TR"/>
        </a:p>
      </dgm:t>
    </dgm:pt>
    <dgm:pt modelId="{8DAC5A62-3272-43D5-93BA-AB5A3E84907F}">
      <dgm:prSet phldrT="[Metin]" custT="1"/>
      <dgm:spPr/>
      <dgm:t>
        <a:bodyPr/>
        <a:lstStyle/>
        <a:p>
          <a:r>
            <a:rPr lang="tr-TR" sz="6600" dirty="0" smtClean="0"/>
            <a:t>Eğitim meslek mensupları </a:t>
          </a:r>
          <a:endParaRPr lang="ar-IQ" sz="6600" dirty="0" smtClean="0"/>
        </a:p>
        <a:p>
          <a:endParaRPr lang="tr-TR" sz="6600" dirty="0"/>
        </a:p>
      </dgm:t>
    </dgm:pt>
    <dgm:pt modelId="{2B200C00-B99C-429E-BFA8-DF7ED480A483}" type="parTrans" cxnId="{E378008A-D880-4D5D-B99C-097E7790646B}">
      <dgm:prSet/>
      <dgm:spPr/>
      <dgm:t>
        <a:bodyPr/>
        <a:lstStyle/>
        <a:p>
          <a:endParaRPr lang="tr-TR" sz="2400"/>
        </a:p>
      </dgm:t>
    </dgm:pt>
    <dgm:pt modelId="{909D0890-23A7-4FBD-A24B-56D3DCFF3ABE}" type="sibTrans" cxnId="{E378008A-D880-4D5D-B99C-097E7790646B}">
      <dgm:prSet/>
      <dgm:spPr/>
      <dgm:t>
        <a:bodyPr/>
        <a:lstStyle/>
        <a:p>
          <a:endParaRPr lang="tr-TR" sz="2400"/>
        </a:p>
      </dgm:t>
    </dgm:pt>
    <dgm:pt modelId="{732C458A-3445-4939-9D2D-8020532A8A70}">
      <dgm:prSet phldrT="[Metin]" custT="1"/>
      <dgm:spPr/>
      <dgm:t>
        <a:bodyPr/>
        <a:lstStyle/>
        <a:p>
          <a:r>
            <a:rPr lang="tr-TR" sz="4400" dirty="0" smtClean="0">
              <a:sym typeface="Wingdings" panose="05000000000000000000" pitchFamily="2" charset="2"/>
            </a:rPr>
            <a:t>M</a:t>
          </a:r>
          <a:r>
            <a:rPr lang="tr-TR" sz="4400" dirty="0" smtClean="0"/>
            <a:t>illi Eğitim Bakanlığı veya    Yükseköğretim Kurulu Başkanlığı’ndan</a:t>
          </a:r>
          <a:endParaRPr lang="ar-IQ" sz="4400" dirty="0" smtClean="0"/>
        </a:p>
      </dgm:t>
    </dgm:pt>
    <dgm:pt modelId="{35AA48D2-0A65-469A-9476-606153C84C91}" type="parTrans" cxnId="{BC519671-5DC7-4FB1-B2BA-4C7AD2ED7FE8}">
      <dgm:prSet/>
      <dgm:spPr/>
      <dgm:t>
        <a:bodyPr/>
        <a:lstStyle/>
        <a:p>
          <a:endParaRPr lang="tr-TR" sz="2400"/>
        </a:p>
      </dgm:t>
    </dgm:pt>
    <dgm:pt modelId="{7816C8A6-C09E-4320-BD3E-1FE8C5949A9E}" type="sibTrans" cxnId="{BC519671-5DC7-4FB1-B2BA-4C7AD2ED7FE8}">
      <dgm:prSet/>
      <dgm:spPr/>
      <dgm:t>
        <a:bodyPr/>
        <a:lstStyle/>
        <a:p>
          <a:endParaRPr lang="tr-TR" sz="2400"/>
        </a:p>
      </dgm:t>
    </dgm:pt>
    <dgm:pt modelId="{FC6E7FDC-E03A-4AA1-927B-BDF749A81418}" type="pres">
      <dgm:prSet presAssocID="{A34894E3-D6BE-4980-BFFA-222A063AF0A3}" presName="Name0" presStyleCnt="0">
        <dgm:presLayoutVars>
          <dgm:dir/>
          <dgm:animLvl val="lvl"/>
          <dgm:resizeHandles val="exact"/>
        </dgm:presLayoutVars>
      </dgm:prSet>
      <dgm:spPr/>
      <dgm:t>
        <a:bodyPr/>
        <a:lstStyle/>
        <a:p>
          <a:endParaRPr lang="tr-TR"/>
        </a:p>
      </dgm:t>
    </dgm:pt>
    <dgm:pt modelId="{1461658E-B023-40D8-A19F-C4CD3DEB90C5}" type="pres">
      <dgm:prSet presAssocID="{732C458A-3445-4939-9D2D-8020532A8A70}" presName="boxAndChildren" presStyleCnt="0"/>
      <dgm:spPr/>
      <dgm:t>
        <a:bodyPr/>
        <a:lstStyle/>
        <a:p>
          <a:endParaRPr lang="tr-TR"/>
        </a:p>
      </dgm:t>
    </dgm:pt>
    <dgm:pt modelId="{32B8549A-0AAB-4D17-A547-8828F42AFE8E}" type="pres">
      <dgm:prSet presAssocID="{732C458A-3445-4939-9D2D-8020532A8A70}" presName="parentTextBox" presStyleLbl="node1" presStyleIdx="0" presStyleCnt="2"/>
      <dgm:spPr/>
      <dgm:t>
        <a:bodyPr/>
        <a:lstStyle/>
        <a:p>
          <a:endParaRPr lang="tr-TR"/>
        </a:p>
      </dgm:t>
    </dgm:pt>
    <dgm:pt modelId="{BBAA3A47-67CA-4B9B-B518-8379E3B62B3F}" type="pres">
      <dgm:prSet presAssocID="{909D0890-23A7-4FBD-A24B-56D3DCFF3ABE}" presName="sp" presStyleCnt="0"/>
      <dgm:spPr/>
      <dgm:t>
        <a:bodyPr/>
        <a:lstStyle/>
        <a:p>
          <a:endParaRPr lang="tr-TR"/>
        </a:p>
      </dgm:t>
    </dgm:pt>
    <dgm:pt modelId="{473A1F2C-C5B6-4379-9D17-9DCDF5C4E0C2}" type="pres">
      <dgm:prSet presAssocID="{8DAC5A62-3272-43D5-93BA-AB5A3E84907F}" presName="arrowAndChildren" presStyleCnt="0"/>
      <dgm:spPr/>
      <dgm:t>
        <a:bodyPr/>
        <a:lstStyle/>
        <a:p>
          <a:endParaRPr lang="tr-TR"/>
        </a:p>
      </dgm:t>
    </dgm:pt>
    <dgm:pt modelId="{807B322D-46B8-4CE3-932E-A1E5891D6474}" type="pres">
      <dgm:prSet presAssocID="{8DAC5A62-3272-43D5-93BA-AB5A3E84907F}" presName="parentTextArrow" presStyleLbl="node1" presStyleIdx="1" presStyleCnt="2"/>
      <dgm:spPr/>
      <dgm:t>
        <a:bodyPr/>
        <a:lstStyle/>
        <a:p>
          <a:endParaRPr lang="tr-TR"/>
        </a:p>
      </dgm:t>
    </dgm:pt>
  </dgm:ptLst>
  <dgm:cxnLst>
    <dgm:cxn modelId="{2BE571C5-B8B7-49BA-A0C8-DD4B7D909740}" type="presOf" srcId="{8DAC5A62-3272-43D5-93BA-AB5A3E84907F}" destId="{807B322D-46B8-4CE3-932E-A1E5891D6474}" srcOrd="0" destOrd="0" presId="urn:microsoft.com/office/officeart/2005/8/layout/process4"/>
    <dgm:cxn modelId="{E378008A-D880-4D5D-B99C-097E7790646B}" srcId="{A34894E3-D6BE-4980-BFFA-222A063AF0A3}" destId="{8DAC5A62-3272-43D5-93BA-AB5A3E84907F}" srcOrd="0" destOrd="0" parTransId="{2B200C00-B99C-429E-BFA8-DF7ED480A483}" sibTransId="{909D0890-23A7-4FBD-A24B-56D3DCFF3ABE}"/>
    <dgm:cxn modelId="{CA6683CA-320D-4B2C-87B8-B1C5C4DDE240}" type="presOf" srcId="{732C458A-3445-4939-9D2D-8020532A8A70}" destId="{32B8549A-0AAB-4D17-A547-8828F42AFE8E}" srcOrd="0" destOrd="0" presId="urn:microsoft.com/office/officeart/2005/8/layout/process4"/>
    <dgm:cxn modelId="{82A69942-C951-4666-A468-0331CD4BF1BE}" type="presOf" srcId="{A34894E3-D6BE-4980-BFFA-222A063AF0A3}" destId="{FC6E7FDC-E03A-4AA1-927B-BDF749A81418}" srcOrd="0" destOrd="0" presId="urn:microsoft.com/office/officeart/2005/8/layout/process4"/>
    <dgm:cxn modelId="{BC519671-5DC7-4FB1-B2BA-4C7AD2ED7FE8}" srcId="{A34894E3-D6BE-4980-BFFA-222A063AF0A3}" destId="{732C458A-3445-4939-9D2D-8020532A8A70}" srcOrd="1" destOrd="0" parTransId="{35AA48D2-0A65-469A-9476-606153C84C91}" sibTransId="{7816C8A6-C09E-4320-BD3E-1FE8C5949A9E}"/>
    <dgm:cxn modelId="{A68AF641-1AE9-4AB2-B35A-000542DEA073}" type="presParOf" srcId="{FC6E7FDC-E03A-4AA1-927B-BDF749A81418}" destId="{1461658E-B023-40D8-A19F-C4CD3DEB90C5}" srcOrd="0" destOrd="0" presId="urn:microsoft.com/office/officeart/2005/8/layout/process4"/>
    <dgm:cxn modelId="{09EE4AC3-8AB0-4422-B9A3-5BCC62805B83}" type="presParOf" srcId="{1461658E-B023-40D8-A19F-C4CD3DEB90C5}" destId="{32B8549A-0AAB-4D17-A547-8828F42AFE8E}" srcOrd="0" destOrd="0" presId="urn:microsoft.com/office/officeart/2005/8/layout/process4"/>
    <dgm:cxn modelId="{AC8100B5-02D0-4766-95F0-A9B05980F1D5}" type="presParOf" srcId="{FC6E7FDC-E03A-4AA1-927B-BDF749A81418}" destId="{BBAA3A47-67CA-4B9B-B518-8379E3B62B3F}" srcOrd="1" destOrd="0" presId="urn:microsoft.com/office/officeart/2005/8/layout/process4"/>
    <dgm:cxn modelId="{3A9EC113-9AB5-4722-93D2-A73A60E91F99}" type="presParOf" srcId="{FC6E7FDC-E03A-4AA1-927B-BDF749A81418}" destId="{473A1F2C-C5B6-4379-9D17-9DCDF5C4E0C2}" srcOrd="2" destOrd="0" presId="urn:microsoft.com/office/officeart/2005/8/layout/process4"/>
    <dgm:cxn modelId="{6A64D160-A9D2-43EE-9E1F-73A03B093A59}" type="presParOf" srcId="{473A1F2C-C5B6-4379-9D17-9DCDF5C4E0C2}" destId="{807B322D-46B8-4CE3-932E-A1E5891D6474}"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EF4E4E-992B-4147-A257-C790A642C126}" type="doc">
      <dgm:prSet loTypeId="urn:microsoft.com/office/officeart/2008/layout/LinedList" loCatId="hierarchy" qsTypeId="urn:microsoft.com/office/officeart/2005/8/quickstyle/simple1" qsCatId="simple" csTypeId="urn:microsoft.com/office/officeart/2005/8/colors/colorful1#4" csCatId="colorful" phldr="1"/>
      <dgm:spPr/>
      <dgm:t>
        <a:bodyPr/>
        <a:lstStyle/>
        <a:p>
          <a:endParaRPr lang="tr-TR"/>
        </a:p>
      </dgm:t>
    </dgm:pt>
    <dgm:pt modelId="{5803389B-1A06-4FF6-8A89-126D5644C197}">
      <dgm:prSet phldrT="[Metin]" custT="1"/>
      <dgm:spPr/>
      <dgm:t>
        <a:bodyPr/>
        <a:lstStyle/>
        <a:p>
          <a:endParaRPr lang="tr-TR" sz="5400" u="sng" dirty="0" smtClean="0">
            <a:effectLst>
              <a:outerShdw blurRad="38100" dist="38100" dir="2700000" algn="tl">
                <a:srgbClr val="000000">
                  <a:alpha val="43137"/>
                </a:srgbClr>
              </a:outerShdw>
            </a:effectLst>
          </a:endParaRPr>
        </a:p>
        <a:p>
          <a:r>
            <a:rPr lang="tr-TR" sz="2800" b="1" dirty="0" smtClean="0"/>
            <a:t>Diş hekimliği, hastabakıcılık, </a:t>
          </a:r>
          <a:endParaRPr lang="tr-TR" sz="2800" b="1" dirty="0"/>
        </a:p>
      </dgm:t>
    </dgm:pt>
    <dgm:pt modelId="{727681C8-3796-411A-BEAC-06B73196A14C}" type="parTrans" cxnId="{9C5CA167-744B-4C44-8309-B8393156BAFE}">
      <dgm:prSet/>
      <dgm:spPr/>
      <dgm:t>
        <a:bodyPr/>
        <a:lstStyle/>
        <a:p>
          <a:endParaRPr lang="tr-TR" sz="7200"/>
        </a:p>
      </dgm:t>
    </dgm:pt>
    <dgm:pt modelId="{D73747BD-C8C8-4166-BDC0-5719B89B53B2}" type="sibTrans" cxnId="{9C5CA167-744B-4C44-8309-B8393156BAFE}">
      <dgm:prSet/>
      <dgm:spPr/>
      <dgm:t>
        <a:bodyPr/>
        <a:lstStyle/>
        <a:p>
          <a:endParaRPr lang="tr-TR" sz="7200"/>
        </a:p>
      </dgm:t>
    </dgm:pt>
    <dgm:pt modelId="{D6CB78A2-70DA-4DE5-A7FC-23D6F7E17139}">
      <dgm:prSet phldrT="[Metin]" custT="1"/>
      <dgm:spPr/>
      <dgm:t>
        <a:bodyPr/>
        <a:lstStyle/>
        <a:p>
          <a:r>
            <a:rPr lang="tr-TR" sz="2800" dirty="0" smtClean="0"/>
            <a:t>Eczacılık,</a:t>
          </a:r>
          <a:endParaRPr lang="ar-IQ" sz="2800" dirty="0" smtClean="0"/>
        </a:p>
        <a:p>
          <a:endParaRPr lang="tr-TR" sz="2800" dirty="0"/>
        </a:p>
      </dgm:t>
    </dgm:pt>
    <dgm:pt modelId="{F252D22D-88F4-4C47-A762-280ABAE303CD}" type="parTrans" cxnId="{2583D921-1C63-4CA0-B2C4-5F459E6B538F}">
      <dgm:prSet/>
      <dgm:spPr/>
      <dgm:t>
        <a:bodyPr/>
        <a:lstStyle/>
        <a:p>
          <a:endParaRPr lang="tr-TR" sz="7200"/>
        </a:p>
      </dgm:t>
    </dgm:pt>
    <dgm:pt modelId="{86D52B91-4835-478F-9122-43BBF44DD3F5}" type="sibTrans" cxnId="{2583D921-1C63-4CA0-B2C4-5F459E6B538F}">
      <dgm:prSet/>
      <dgm:spPr/>
      <dgm:t>
        <a:bodyPr/>
        <a:lstStyle/>
        <a:p>
          <a:endParaRPr lang="tr-TR" sz="7200"/>
        </a:p>
      </dgm:t>
    </dgm:pt>
    <dgm:pt modelId="{B41156DF-21B3-46AD-AA92-7BD913D4BA60}">
      <dgm:prSet phldrT="[Metin]" custT="1"/>
      <dgm:spPr/>
      <dgm:t>
        <a:bodyPr/>
        <a:lstStyle/>
        <a:p>
          <a:r>
            <a:rPr lang="tr-TR" sz="2800" dirty="0" smtClean="0"/>
            <a:t>Veterinerlik, </a:t>
          </a:r>
          <a:endParaRPr lang="tr-TR" sz="2800" dirty="0"/>
        </a:p>
      </dgm:t>
    </dgm:pt>
    <dgm:pt modelId="{7EABB33C-E733-478E-9FC1-C8089F3E8363}" type="parTrans" cxnId="{E52DDA56-A966-4BF9-B93A-7264E4B815B8}">
      <dgm:prSet/>
      <dgm:spPr/>
      <dgm:t>
        <a:bodyPr/>
        <a:lstStyle/>
        <a:p>
          <a:endParaRPr lang="tr-TR" sz="7200"/>
        </a:p>
      </dgm:t>
    </dgm:pt>
    <dgm:pt modelId="{2889DF81-8A11-4A0B-8351-029C312791E0}" type="sibTrans" cxnId="{E52DDA56-A966-4BF9-B93A-7264E4B815B8}">
      <dgm:prSet/>
      <dgm:spPr/>
      <dgm:t>
        <a:bodyPr/>
        <a:lstStyle/>
        <a:p>
          <a:endParaRPr lang="tr-TR" sz="7200"/>
        </a:p>
      </dgm:t>
    </dgm:pt>
    <dgm:pt modelId="{A571AF2B-E8A9-4EF7-B021-0838F8C47461}">
      <dgm:prSet phldrT="[Metin]" custT="1"/>
      <dgm:spPr/>
      <dgm:t>
        <a:bodyPr/>
        <a:lstStyle/>
        <a:p>
          <a:r>
            <a:rPr lang="tr-TR" sz="3200" dirty="0" smtClean="0"/>
            <a:t>Avukatlık,</a:t>
          </a:r>
          <a:endParaRPr lang="ar-IQ" sz="3200" dirty="0" smtClean="0"/>
        </a:p>
        <a:p>
          <a:r>
            <a:rPr lang="en-US" sz="3200" b="1" dirty="0" smtClean="0"/>
            <a:t> </a:t>
          </a:r>
          <a:r>
            <a:rPr lang="tr-TR" sz="3200" dirty="0" smtClean="0"/>
            <a:t> </a:t>
          </a:r>
          <a:endParaRPr lang="tr-TR" sz="3200" dirty="0"/>
        </a:p>
      </dgm:t>
    </dgm:pt>
    <dgm:pt modelId="{0869C84B-7579-4FBE-9A3F-0C54905F4001}" type="parTrans" cxnId="{F0993E95-57C8-405A-B56B-A856CBF90C84}">
      <dgm:prSet/>
      <dgm:spPr/>
      <dgm:t>
        <a:bodyPr/>
        <a:lstStyle/>
        <a:p>
          <a:endParaRPr lang="tr-TR" sz="7200"/>
        </a:p>
      </dgm:t>
    </dgm:pt>
    <dgm:pt modelId="{8A3DA06E-5738-45C4-8A6E-53290E0A1EB7}" type="sibTrans" cxnId="{F0993E95-57C8-405A-B56B-A856CBF90C84}">
      <dgm:prSet/>
      <dgm:spPr/>
      <dgm:t>
        <a:bodyPr/>
        <a:lstStyle/>
        <a:p>
          <a:endParaRPr lang="tr-TR" sz="7200"/>
        </a:p>
      </dgm:t>
    </dgm:pt>
    <dgm:pt modelId="{8B27C3EC-8364-4A69-B010-7475C0528600}">
      <dgm:prSet phldrT="[Metin]" custT="1"/>
      <dgm:spPr/>
      <dgm:t>
        <a:bodyPr/>
        <a:lstStyle/>
        <a:p>
          <a:r>
            <a:rPr lang="tr-TR" sz="3200" dirty="0" smtClean="0"/>
            <a:t>Özel hastanelerde sorumlu müdürlük,</a:t>
          </a:r>
          <a:r>
            <a:rPr lang="en-US" sz="3200" b="1" dirty="0" smtClean="0"/>
            <a:t> </a:t>
          </a:r>
          <a:r>
            <a:rPr lang="tr-TR" sz="3200" dirty="0" smtClean="0"/>
            <a:t> </a:t>
          </a:r>
          <a:endParaRPr lang="tr-TR" sz="3200" dirty="0"/>
        </a:p>
      </dgm:t>
    </dgm:pt>
    <dgm:pt modelId="{C508CD7B-2CD2-4D83-BDB7-A74544EBDEE3}" type="parTrans" cxnId="{4BC838FB-EEB4-4742-983E-19BF78C670EE}">
      <dgm:prSet/>
      <dgm:spPr/>
      <dgm:t>
        <a:bodyPr/>
        <a:lstStyle/>
        <a:p>
          <a:endParaRPr lang="tr-TR" sz="7200"/>
        </a:p>
      </dgm:t>
    </dgm:pt>
    <dgm:pt modelId="{CF46622A-5E6E-4ED2-9EB5-0D5D9EB148F3}" type="sibTrans" cxnId="{4BC838FB-EEB4-4742-983E-19BF78C670EE}">
      <dgm:prSet/>
      <dgm:spPr/>
      <dgm:t>
        <a:bodyPr/>
        <a:lstStyle/>
        <a:p>
          <a:endParaRPr lang="tr-TR" sz="7200"/>
        </a:p>
      </dgm:t>
    </dgm:pt>
    <dgm:pt modelId="{AF3B666E-6318-4567-AB4E-0F50AFDF6593}">
      <dgm:prSet custT="1"/>
      <dgm:spPr/>
      <dgm:t>
        <a:bodyPr/>
        <a:lstStyle/>
        <a:p>
          <a:r>
            <a:rPr lang="tr-TR" sz="3200" b="1" dirty="0" smtClean="0"/>
            <a:t>Kara suları dahilindeki (balık, istiridye, midye, sünger, inci, mercan ihracı, dalgıçlık, arayıcılık, kılavuzluk, kaptanlık, çarkçılık, katiplik, tayfalık vb.) görevlerde bulunamazlar</a:t>
          </a:r>
          <a:r>
            <a:rPr lang="ar-SA" sz="3200" b="1" dirty="0" smtClean="0"/>
            <a:t>  </a:t>
          </a:r>
          <a:endParaRPr lang="tr-TR" sz="3200" b="1" dirty="0"/>
        </a:p>
      </dgm:t>
    </dgm:pt>
    <dgm:pt modelId="{FD303D42-59BE-4E84-B228-CDEAED063B76}" type="parTrans" cxnId="{829A7D58-DC19-4B8D-8E4A-63682936AFA7}">
      <dgm:prSet/>
      <dgm:spPr/>
      <dgm:t>
        <a:bodyPr/>
        <a:lstStyle/>
        <a:p>
          <a:endParaRPr lang="tr-TR" sz="7200"/>
        </a:p>
      </dgm:t>
    </dgm:pt>
    <dgm:pt modelId="{20FE9023-4821-48EC-813A-270ED219191A}" type="sibTrans" cxnId="{829A7D58-DC19-4B8D-8E4A-63682936AFA7}">
      <dgm:prSet/>
      <dgm:spPr/>
      <dgm:t>
        <a:bodyPr/>
        <a:lstStyle/>
        <a:p>
          <a:endParaRPr lang="tr-TR" sz="7200"/>
        </a:p>
      </dgm:t>
    </dgm:pt>
    <dgm:pt modelId="{5F5E3496-7DEF-4878-98D1-F98EC512FA66}">
      <dgm:prSet custT="1"/>
      <dgm:spPr/>
      <dgm:t>
        <a:bodyPr/>
        <a:lstStyle/>
        <a:p>
          <a:r>
            <a:rPr lang="tr-TR" sz="3200" dirty="0" smtClean="0"/>
            <a:t>Özel veya kamu kuruluşlarında güvenlik görevlisi</a:t>
          </a:r>
          <a:endParaRPr lang="ar-IQ" sz="3200" dirty="0" smtClean="0"/>
        </a:p>
        <a:p>
          <a:r>
            <a:rPr lang="en-US" sz="3200" b="1" dirty="0" smtClean="0"/>
            <a:t> </a:t>
          </a:r>
          <a:r>
            <a:rPr lang="tr-TR" sz="3200" dirty="0" smtClean="0"/>
            <a:t> </a:t>
          </a:r>
          <a:endParaRPr lang="tr-TR" sz="3200" dirty="0"/>
        </a:p>
      </dgm:t>
    </dgm:pt>
    <dgm:pt modelId="{C74054C6-D64C-4733-BFB4-D2A20D151F0C}" type="parTrans" cxnId="{3C28DA9D-984D-44AB-8FBF-53AF5B454A65}">
      <dgm:prSet/>
      <dgm:spPr/>
      <dgm:t>
        <a:bodyPr/>
        <a:lstStyle/>
        <a:p>
          <a:endParaRPr lang="tr-TR" sz="7200"/>
        </a:p>
      </dgm:t>
    </dgm:pt>
    <dgm:pt modelId="{DFC53DCA-DB47-4E41-9B34-2FD2A02D0566}" type="sibTrans" cxnId="{3C28DA9D-984D-44AB-8FBF-53AF5B454A65}">
      <dgm:prSet/>
      <dgm:spPr/>
      <dgm:t>
        <a:bodyPr/>
        <a:lstStyle/>
        <a:p>
          <a:endParaRPr lang="tr-TR" sz="7200"/>
        </a:p>
      </dgm:t>
    </dgm:pt>
    <dgm:pt modelId="{5F8E10B8-EFEE-4B88-8FB7-35D5CDAFFC40}">
      <dgm:prSet custT="1"/>
      <dgm:spPr/>
      <dgm:t>
        <a:bodyPr/>
        <a:lstStyle/>
        <a:p>
          <a:r>
            <a:rPr lang="tr-TR" sz="3200" dirty="0" smtClean="0"/>
            <a:t>Gümrük müşavirliği </a:t>
          </a:r>
          <a:endParaRPr lang="tr-TR" sz="3200" dirty="0"/>
        </a:p>
      </dgm:t>
    </dgm:pt>
    <dgm:pt modelId="{24338190-A77E-4D83-9F10-C8EDDE75D275}" type="parTrans" cxnId="{39BCF617-38BD-4F2A-836D-9712E4E19711}">
      <dgm:prSet/>
      <dgm:spPr/>
      <dgm:t>
        <a:bodyPr/>
        <a:lstStyle/>
        <a:p>
          <a:endParaRPr lang="tr-TR" sz="7200"/>
        </a:p>
      </dgm:t>
    </dgm:pt>
    <dgm:pt modelId="{FC02CEA0-0FBE-464D-8B64-4F8184221AE4}" type="sibTrans" cxnId="{39BCF617-38BD-4F2A-836D-9712E4E19711}">
      <dgm:prSet/>
      <dgm:spPr/>
      <dgm:t>
        <a:bodyPr/>
        <a:lstStyle/>
        <a:p>
          <a:endParaRPr lang="tr-TR" sz="7200"/>
        </a:p>
      </dgm:t>
    </dgm:pt>
    <dgm:pt modelId="{D95BCF8D-FE3E-4EA8-A38B-3A9572380837}">
      <dgm:prSet custT="1"/>
      <dgm:spPr/>
      <dgm:t>
        <a:bodyPr/>
        <a:lstStyle/>
        <a:p>
          <a:r>
            <a:rPr lang="tr-TR" sz="3200" dirty="0" smtClean="0"/>
            <a:t>Noterlik,</a:t>
          </a:r>
          <a:endParaRPr lang="ar-IQ" sz="3200" dirty="0" smtClean="0"/>
        </a:p>
        <a:p>
          <a:endParaRPr lang="tr-TR" sz="3200" dirty="0"/>
        </a:p>
      </dgm:t>
    </dgm:pt>
    <dgm:pt modelId="{BA624E6A-5D7A-4B02-88EE-36B03BE836BB}" type="parTrans" cxnId="{1F34CB88-4825-4872-A08E-FFD3BA96FFA4}">
      <dgm:prSet/>
      <dgm:spPr/>
      <dgm:t>
        <a:bodyPr/>
        <a:lstStyle/>
        <a:p>
          <a:endParaRPr lang="tr-TR" sz="7200"/>
        </a:p>
      </dgm:t>
    </dgm:pt>
    <dgm:pt modelId="{38BD47BB-D28B-455B-8814-92DDD5CDE392}" type="sibTrans" cxnId="{1F34CB88-4825-4872-A08E-FFD3BA96FFA4}">
      <dgm:prSet/>
      <dgm:spPr/>
      <dgm:t>
        <a:bodyPr/>
        <a:lstStyle/>
        <a:p>
          <a:endParaRPr lang="tr-TR" sz="7200"/>
        </a:p>
      </dgm:t>
    </dgm:pt>
    <dgm:pt modelId="{9085EACC-EA75-4865-AFD2-6C4D78C4B302}" type="pres">
      <dgm:prSet presAssocID="{8EEF4E4E-992B-4147-A257-C790A642C126}" presName="vert0" presStyleCnt="0">
        <dgm:presLayoutVars>
          <dgm:dir/>
          <dgm:animOne val="branch"/>
          <dgm:animLvl val="lvl"/>
        </dgm:presLayoutVars>
      </dgm:prSet>
      <dgm:spPr/>
      <dgm:t>
        <a:bodyPr/>
        <a:lstStyle/>
        <a:p>
          <a:endParaRPr lang="tr-TR"/>
        </a:p>
      </dgm:t>
    </dgm:pt>
    <dgm:pt modelId="{149FBB30-FEF2-4E6F-A718-58E4D7A7444D}" type="pres">
      <dgm:prSet presAssocID="{5803389B-1A06-4FF6-8A89-126D5644C197}" presName="thickLine" presStyleLbl="alignNode1" presStyleIdx="0" presStyleCnt="9"/>
      <dgm:spPr/>
    </dgm:pt>
    <dgm:pt modelId="{1E934B6D-D97A-4EC6-B7F1-6F93A7E8976B}" type="pres">
      <dgm:prSet presAssocID="{5803389B-1A06-4FF6-8A89-126D5644C197}" presName="horz1" presStyleCnt="0"/>
      <dgm:spPr/>
    </dgm:pt>
    <dgm:pt modelId="{4A89416C-087E-40A6-A672-150459E608B9}" type="pres">
      <dgm:prSet presAssocID="{5803389B-1A06-4FF6-8A89-126D5644C197}" presName="tx1" presStyleLbl="revTx" presStyleIdx="0" presStyleCnt="9"/>
      <dgm:spPr/>
      <dgm:t>
        <a:bodyPr/>
        <a:lstStyle/>
        <a:p>
          <a:endParaRPr lang="tr-TR"/>
        </a:p>
      </dgm:t>
    </dgm:pt>
    <dgm:pt modelId="{287D93FF-C01C-4C8A-8C89-DD7AE837A5C0}" type="pres">
      <dgm:prSet presAssocID="{5803389B-1A06-4FF6-8A89-126D5644C197}" presName="vert1" presStyleCnt="0"/>
      <dgm:spPr/>
    </dgm:pt>
    <dgm:pt modelId="{52587AE7-5317-4C47-9672-A58C35BEC40B}" type="pres">
      <dgm:prSet presAssocID="{D6CB78A2-70DA-4DE5-A7FC-23D6F7E17139}" presName="thickLine" presStyleLbl="alignNode1" presStyleIdx="1" presStyleCnt="9"/>
      <dgm:spPr/>
    </dgm:pt>
    <dgm:pt modelId="{AD801085-1265-4E66-B241-BB078AE1E6E7}" type="pres">
      <dgm:prSet presAssocID="{D6CB78A2-70DA-4DE5-A7FC-23D6F7E17139}" presName="horz1" presStyleCnt="0"/>
      <dgm:spPr/>
    </dgm:pt>
    <dgm:pt modelId="{FC105D3F-8C2E-4623-A728-DA046AAD6957}" type="pres">
      <dgm:prSet presAssocID="{D6CB78A2-70DA-4DE5-A7FC-23D6F7E17139}" presName="tx1" presStyleLbl="revTx" presStyleIdx="1" presStyleCnt="9" custScaleY="77210" custLinFactY="-70525" custLinFactNeighborX="-114" custLinFactNeighborY="-100000"/>
      <dgm:spPr/>
      <dgm:t>
        <a:bodyPr/>
        <a:lstStyle/>
        <a:p>
          <a:endParaRPr lang="tr-TR"/>
        </a:p>
      </dgm:t>
    </dgm:pt>
    <dgm:pt modelId="{16E96F25-A19A-4EA3-93DA-2958744C9CFB}" type="pres">
      <dgm:prSet presAssocID="{D6CB78A2-70DA-4DE5-A7FC-23D6F7E17139}" presName="vert1" presStyleCnt="0"/>
      <dgm:spPr/>
    </dgm:pt>
    <dgm:pt modelId="{78397B15-4A62-45C8-99D7-D58B41FFBF59}" type="pres">
      <dgm:prSet presAssocID="{B41156DF-21B3-46AD-AA92-7BD913D4BA60}" presName="thickLine" presStyleLbl="alignNode1" presStyleIdx="2" presStyleCnt="9"/>
      <dgm:spPr/>
    </dgm:pt>
    <dgm:pt modelId="{2CC4B544-A7CB-4B42-B2C6-480593357DA2}" type="pres">
      <dgm:prSet presAssocID="{B41156DF-21B3-46AD-AA92-7BD913D4BA60}" presName="horz1" presStyleCnt="0"/>
      <dgm:spPr/>
    </dgm:pt>
    <dgm:pt modelId="{1924A1BB-6433-4104-A241-BD96C78C41FB}" type="pres">
      <dgm:prSet presAssocID="{B41156DF-21B3-46AD-AA92-7BD913D4BA60}" presName="tx1" presStyleLbl="revTx" presStyleIdx="2" presStyleCnt="9" custLinFactNeighborY="15482"/>
      <dgm:spPr/>
      <dgm:t>
        <a:bodyPr/>
        <a:lstStyle/>
        <a:p>
          <a:endParaRPr lang="tr-TR"/>
        </a:p>
      </dgm:t>
    </dgm:pt>
    <dgm:pt modelId="{01F21714-4E84-44C1-8529-08A815F4146F}" type="pres">
      <dgm:prSet presAssocID="{B41156DF-21B3-46AD-AA92-7BD913D4BA60}" presName="vert1" presStyleCnt="0"/>
      <dgm:spPr/>
    </dgm:pt>
    <dgm:pt modelId="{9162CCE7-A689-4A02-A6FC-7B7B062E639D}" type="pres">
      <dgm:prSet presAssocID="{A571AF2B-E8A9-4EF7-B021-0838F8C47461}" presName="thickLine" presStyleLbl="alignNode1" presStyleIdx="3" presStyleCnt="9"/>
      <dgm:spPr/>
    </dgm:pt>
    <dgm:pt modelId="{050326AB-9CE9-4E45-A1B0-34142BCC5A6D}" type="pres">
      <dgm:prSet presAssocID="{A571AF2B-E8A9-4EF7-B021-0838F8C47461}" presName="horz1" presStyleCnt="0"/>
      <dgm:spPr/>
    </dgm:pt>
    <dgm:pt modelId="{E84BAB58-99AD-41CB-A71E-922815A3ADA4}" type="pres">
      <dgm:prSet presAssocID="{A571AF2B-E8A9-4EF7-B021-0838F8C47461}" presName="tx1" presStyleLbl="revTx" presStyleIdx="3" presStyleCnt="9"/>
      <dgm:spPr/>
      <dgm:t>
        <a:bodyPr/>
        <a:lstStyle/>
        <a:p>
          <a:endParaRPr lang="tr-TR"/>
        </a:p>
      </dgm:t>
    </dgm:pt>
    <dgm:pt modelId="{9F4F0BF9-F3EC-4FBB-97CF-8D1695DB0EF0}" type="pres">
      <dgm:prSet presAssocID="{A571AF2B-E8A9-4EF7-B021-0838F8C47461}" presName="vert1" presStyleCnt="0"/>
      <dgm:spPr/>
    </dgm:pt>
    <dgm:pt modelId="{53C8F58E-EEF2-4579-A0D2-BE2A57F47549}" type="pres">
      <dgm:prSet presAssocID="{8B27C3EC-8364-4A69-B010-7475C0528600}" presName="thickLine" presStyleLbl="alignNode1" presStyleIdx="4" presStyleCnt="9"/>
      <dgm:spPr/>
    </dgm:pt>
    <dgm:pt modelId="{AC16AF4E-E174-449A-B3C8-12A2D5D5BAB2}" type="pres">
      <dgm:prSet presAssocID="{8B27C3EC-8364-4A69-B010-7475C0528600}" presName="horz1" presStyleCnt="0"/>
      <dgm:spPr/>
    </dgm:pt>
    <dgm:pt modelId="{3D226F85-D94D-427C-8B8A-3D5118F581DF}" type="pres">
      <dgm:prSet presAssocID="{8B27C3EC-8364-4A69-B010-7475C0528600}" presName="tx1" presStyleLbl="revTx" presStyleIdx="4" presStyleCnt="9"/>
      <dgm:spPr/>
      <dgm:t>
        <a:bodyPr/>
        <a:lstStyle/>
        <a:p>
          <a:endParaRPr lang="tr-TR"/>
        </a:p>
      </dgm:t>
    </dgm:pt>
    <dgm:pt modelId="{87F07D14-3D39-4DB2-BEBE-071BC9EA3D88}" type="pres">
      <dgm:prSet presAssocID="{8B27C3EC-8364-4A69-B010-7475C0528600}" presName="vert1" presStyleCnt="0"/>
      <dgm:spPr/>
    </dgm:pt>
    <dgm:pt modelId="{9929D58F-7B51-404A-9DBD-5FE67C5B3B51}" type="pres">
      <dgm:prSet presAssocID="{D95BCF8D-FE3E-4EA8-A38B-3A9572380837}" presName="thickLine" presStyleLbl="alignNode1" presStyleIdx="5" presStyleCnt="9"/>
      <dgm:spPr/>
    </dgm:pt>
    <dgm:pt modelId="{0C5FB155-3875-458D-909F-DB5114034DDB}" type="pres">
      <dgm:prSet presAssocID="{D95BCF8D-FE3E-4EA8-A38B-3A9572380837}" presName="horz1" presStyleCnt="0"/>
      <dgm:spPr/>
    </dgm:pt>
    <dgm:pt modelId="{2E89B7B4-9E88-43B1-AF5E-1522DF911713}" type="pres">
      <dgm:prSet presAssocID="{D95BCF8D-FE3E-4EA8-A38B-3A9572380837}" presName="tx1" presStyleLbl="revTx" presStyleIdx="5" presStyleCnt="9" custScaleY="108403"/>
      <dgm:spPr/>
      <dgm:t>
        <a:bodyPr/>
        <a:lstStyle/>
        <a:p>
          <a:endParaRPr lang="tr-TR"/>
        </a:p>
      </dgm:t>
    </dgm:pt>
    <dgm:pt modelId="{F1431E3C-B935-4632-B25F-FFA9ED43D7AF}" type="pres">
      <dgm:prSet presAssocID="{D95BCF8D-FE3E-4EA8-A38B-3A9572380837}" presName="vert1" presStyleCnt="0"/>
      <dgm:spPr/>
    </dgm:pt>
    <dgm:pt modelId="{BE626AF6-78BC-43B7-9AD5-C13F780DEF63}" type="pres">
      <dgm:prSet presAssocID="{5F8E10B8-EFEE-4B88-8FB7-35D5CDAFFC40}" presName="thickLine" presStyleLbl="alignNode1" presStyleIdx="6" presStyleCnt="9"/>
      <dgm:spPr/>
    </dgm:pt>
    <dgm:pt modelId="{57AC165D-E6D6-45F9-BAF5-B58BE6E533C0}" type="pres">
      <dgm:prSet presAssocID="{5F8E10B8-EFEE-4B88-8FB7-35D5CDAFFC40}" presName="horz1" presStyleCnt="0"/>
      <dgm:spPr/>
    </dgm:pt>
    <dgm:pt modelId="{28105466-FF4D-43DF-8E55-A0BF6E067B83}" type="pres">
      <dgm:prSet presAssocID="{5F8E10B8-EFEE-4B88-8FB7-35D5CDAFFC40}" presName="tx1" presStyleLbl="revTx" presStyleIdx="6" presStyleCnt="9"/>
      <dgm:spPr/>
      <dgm:t>
        <a:bodyPr/>
        <a:lstStyle/>
        <a:p>
          <a:endParaRPr lang="tr-TR"/>
        </a:p>
      </dgm:t>
    </dgm:pt>
    <dgm:pt modelId="{78925FF1-B6FA-4785-BAA7-F241364149E1}" type="pres">
      <dgm:prSet presAssocID="{5F8E10B8-EFEE-4B88-8FB7-35D5CDAFFC40}" presName="vert1" presStyleCnt="0"/>
      <dgm:spPr/>
    </dgm:pt>
    <dgm:pt modelId="{2900E9E8-3D7A-4935-9D74-4CACB60EEA9C}" type="pres">
      <dgm:prSet presAssocID="{5F5E3496-7DEF-4878-98D1-F98EC512FA66}" presName="thickLine" presStyleLbl="alignNode1" presStyleIdx="7" presStyleCnt="9"/>
      <dgm:spPr/>
    </dgm:pt>
    <dgm:pt modelId="{1E110E28-D242-44E9-AE71-54689C49AA9E}" type="pres">
      <dgm:prSet presAssocID="{5F5E3496-7DEF-4878-98D1-F98EC512FA66}" presName="horz1" presStyleCnt="0"/>
      <dgm:spPr/>
    </dgm:pt>
    <dgm:pt modelId="{CC7263FB-F07D-432E-A1F9-D51C0E46BF9F}" type="pres">
      <dgm:prSet presAssocID="{5F5E3496-7DEF-4878-98D1-F98EC512FA66}" presName="tx1" presStyleLbl="revTx" presStyleIdx="7" presStyleCnt="9"/>
      <dgm:spPr/>
      <dgm:t>
        <a:bodyPr/>
        <a:lstStyle/>
        <a:p>
          <a:endParaRPr lang="tr-TR"/>
        </a:p>
      </dgm:t>
    </dgm:pt>
    <dgm:pt modelId="{AAAA3CBA-A5C4-467A-88E3-74D5FB6DBB10}" type="pres">
      <dgm:prSet presAssocID="{5F5E3496-7DEF-4878-98D1-F98EC512FA66}" presName="vert1" presStyleCnt="0"/>
      <dgm:spPr/>
    </dgm:pt>
    <dgm:pt modelId="{3DF7D582-409F-4095-8F50-8ECDC40B3B68}" type="pres">
      <dgm:prSet presAssocID="{AF3B666E-6318-4567-AB4E-0F50AFDF6593}" presName="thickLine" presStyleLbl="alignNode1" presStyleIdx="8" presStyleCnt="9"/>
      <dgm:spPr/>
    </dgm:pt>
    <dgm:pt modelId="{64949559-AE6A-45B5-B47A-A8EBB635D093}" type="pres">
      <dgm:prSet presAssocID="{AF3B666E-6318-4567-AB4E-0F50AFDF6593}" presName="horz1" presStyleCnt="0"/>
      <dgm:spPr/>
    </dgm:pt>
    <dgm:pt modelId="{3C3139FC-2A24-42CC-941D-86648EF4ADD6}" type="pres">
      <dgm:prSet presAssocID="{AF3B666E-6318-4567-AB4E-0F50AFDF6593}" presName="tx1" presStyleLbl="revTx" presStyleIdx="8" presStyleCnt="9"/>
      <dgm:spPr/>
      <dgm:t>
        <a:bodyPr/>
        <a:lstStyle/>
        <a:p>
          <a:endParaRPr lang="tr-TR"/>
        </a:p>
      </dgm:t>
    </dgm:pt>
    <dgm:pt modelId="{E9D403AA-27F3-4E91-A60B-E4848CF2F50E}" type="pres">
      <dgm:prSet presAssocID="{AF3B666E-6318-4567-AB4E-0F50AFDF6593}" presName="vert1" presStyleCnt="0"/>
      <dgm:spPr/>
    </dgm:pt>
  </dgm:ptLst>
  <dgm:cxnLst>
    <dgm:cxn modelId="{1C394D54-5264-4F75-8BA9-AC6D1B961FCE}" type="presOf" srcId="{5F5E3496-7DEF-4878-98D1-F98EC512FA66}" destId="{CC7263FB-F07D-432E-A1F9-D51C0E46BF9F}" srcOrd="0" destOrd="0" presId="urn:microsoft.com/office/officeart/2008/layout/LinedList"/>
    <dgm:cxn modelId="{B6196B2A-1826-42EA-B83B-AD32D641A914}" type="presOf" srcId="{AF3B666E-6318-4567-AB4E-0F50AFDF6593}" destId="{3C3139FC-2A24-42CC-941D-86648EF4ADD6}" srcOrd="0" destOrd="0" presId="urn:microsoft.com/office/officeart/2008/layout/LinedList"/>
    <dgm:cxn modelId="{C17BC1F1-34E1-4C8F-AFC6-86B47A12A27E}" type="presOf" srcId="{D6CB78A2-70DA-4DE5-A7FC-23D6F7E17139}" destId="{FC105D3F-8C2E-4623-A728-DA046AAD6957}" srcOrd="0" destOrd="0" presId="urn:microsoft.com/office/officeart/2008/layout/LinedList"/>
    <dgm:cxn modelId="{F0993E95-57C8-405A-B56B-A856CBF90C84}" srcId="{8EEF4E4E-992B-4147-A257-C790A642C126}" destId="{A571AF2B-E8A9-4EF7-B021-0838F8C47461}" srcOrd="3" destOrd="0" parTransId="{0869C84B-7579-4FBE-9A3F-0C54905F4001}" sibTransId="{8A3DA06E-5738-45C4-8A6E-53290E0A1EB7}"/>
    <dgm:cxn modelId="{4BC838FB-EEB4-4742-983E-19BF78C670EE}" srcId="{8EEF4E4E-992B-4147-A257-C790A642C126}" destId="{8B27C3EC-8364-4A69-B010-7475C0528600}" srcOrd="4" destOrd="0" parTransId="{C508CD7B-2CD2-4D83-BDB7-A74544EBDEE3}" sibTransId="{CF46622A-5E6E-4ED2-9EB5-0D5D9EB148F3}"/>
    <dgm:cxn modelId="{AD608A9E-AD1B-4528-A92F-69DB842E04AA}" type="presOf" srcId="{B41156DF-21B3-46AD-AA92-7BD913D4BA60}" destId="{1924A1BB-6433-4104-A241-BD96C78C41FB}" srcOrd="0" destOrd="0" presId="urn:microsoft.com/office/officeart/2008/layout/LinedList"/>
    <dgm:cxn modelId="{E52DDA56-A966-4BF9-B93A-7264E4B815B8}" srcId="{8EEF4E4E-992B-4147-A257-C790A642C126}" destId="{B41156DF-21B3-46AD-AA92-7BD913D4BA60}" srcOrd="2" destOrd="0" parTransId="{7EABB33C-E733-478E-9FC1-C8089F3E8363}" sibTransId="{2889DF81-8A11-4A0B-8351-029C312791E0}"/>
    <dgm:cxn modelId="{9C5CA167-744B-4C44-8309-B8393156BAFE}" srcId="{8EEF4E4E-992B-4147-A257-C790A642C126}" destId="{5803389B-1A06-4FF6-8A89-126D5644C197}" srcOrd="0" destOrd="0" parTransId="{727681C8-3796-411A-BEAC-06B73196A14C}" sibTransId="{D73747BD-C8C8-4166-BDC0-5719B89B53B2}"/>
    <dgm:cxn modelId="{1F34CB88-4825-4872-A08E-FFD3BA96FFA4}" srcId="{8EEF4E4E-992B-4147-A257-C790A642C126}" destId="{D95BCF8D-FE3E-4EA8-A38B-3A9572380837}" srcOrd="5" destOrd="0" parTransId="{BA624E6A-5D7A-4B02-88EE-36B03BE836BB}" sibTransId="{38BD47BB-D28B-455B-8814-92DDD5CDE392}"/>
    <dgm:cxn modelId="{FC3FA3E5-CBB5-469B-8AF4-BAD945DB9F7B}" type="presOf" srcId="{D95BCF8D-FE3E-4EA8-A38B-3A9572380837}" destId="{2E89B7B4-9E88-43B1-AF5E-1522DF911713}" srcOrd="0" destOrd="0" presId="urn:microsoft.com/office/officeart/2008/layout/LinedList"/>
    <dgm:cxn modelId="{2F52D1DC-EF73-4F00-8AB9-E346EFD51E6D}" type="presOf" srcId="{8EEF4E4E-992B-4147-A257-C790A642C126}" destId="{9085EACC-EA75-4865-AFD2-6C4D78C4B302}" srcOrd="0" destOrd="0" presId="urn:microsoft.com/office/officeart/2008/layout/LinedList"/>
    <dgm:cxn modelId="{63338CC7-95BF-4967-9558-E3C498F78F3D}" type="presOf" srcId="{5803389B-1A06-4FF6-8A89-126D5644C197}" destId="{4A89416C-087E-40A6-A672-150459E608B9}" srcOrd="0" destOrd="0" presId="urn:microsoft.com/office/officeart/2008/layout/LinedList"/>
    <dgm:cxn modelId="{829A7D58-DC19-4B8D-8E4A-63682936AFA7}" srcId="{8EEF4E4E-992B-4147-A257-C790A642C126}" destId="{AF3B666E-6318-4567-AB4E-0F50AFDF6593}" srcOrd="8" destOrd="0" parTransId="{FD303D42-59BE-4E84-B228-CDEAED063B76}" sibTransId="{20FE9023-4821-48EC-813A-270ED219191A}"/>
    <dgm:cxn modelId="{2583D921-1C63-4CA0-B2C4-5F459E6B538F}" srcId="{8EEF4E4E-992B-4147-A257-C790A642C126}" destId="{D6CB78A2-70DA-4DE5-A7FC-23D6F7E17139}" srcOrd="1" destOrd="0" parTransId="{F252D22D-88F4-4C47-A762-280ABAE303CD}" sibTransId="{86D52B91-4835-478F-9122-43BBF44DD3F5}"/>
    <dgm:cxn modelId="{3DA55E89-D845-4D01-9F29-392445006CDD}" type="presOf" srcId="{A571AF2B-E8A9-4EF7-B021-0838F8C47461}" destId="{E84BAB58-99AD-41CB-A71E-922815A3ADA4}" srcOrd="0" destOrd="0" presId="urn:microsoft.com/office/officeart/2008/layout/LinedList"/>
    <dgm:cxn modelId="{2DA871F4-BFCA-4EC5-83C4-73FD28AC9250}" type="presOf" srcId="{5F8E10B8-EFEE-4B88-8FB7-35D5CDAFFC40}" destId="{28105466-FF4D-43DF-8E55-A0BF6E067B83}" srcOrd="0" destOrd="0" presId="urn:microsoft.com/office/officeart/2008/layout/LinedList"/>
    <dgm:cxn modelId="{E2DC003D-DE86-4F89-A2B4-C92442A5AF79}" type="presOf" srcId="{8B27C3EC-8364-4A69-B010-7475C0528600}" destId="{3D226F85-D94D-427C-8B8A-3D5118F581DF}" srcOrd="0" destOrd="0" presId="urn:microsoft.com/office/officeart/2008/layout/LinedList"/>
    <dgm:cxn modelId="{39BCF617-38BD-4F2A-836D-9712E4E19711}" srcId="{8EEF4E4E-992B-4147-A257-C790A642C126}" destId="{5F8E10B8-EFEE-4B88-8FB7-35D5CDAFFC40}" srcOrd="6" destOrd="0" parTransId="{24338190-A77E-4D83-9F10-C8EDDE75D275}" sibTransId="{FC02CEA0-0FBE-464D-8B64-4F8184221AE4}"/>
    <dgm:cxn modelId="{3C28DA9D-984D-44AB-8FBF-53AF5B454A65}" srcId="{8EEF4E4E-992B-4147-A257-C790A642C126}" destId="{5F5E3496-7DEF-4878-98D1-F98EC512FA66}" srcOrd="7" destOrd="0" parTransId="{C74054C6-D64C-4733-BFB4-D2A20D151F0C}" sibTransId="{DFC53DCA-DB47-4E41-9B34-2FD2A02D0566}"/>
    <dgm:cxn modelId="{CE7F2C7F-84FC-40A5-9BD7-592843AFE2FA}" type="presParOf" srcId="{9085EACC-EA75-4865-AFD2-6C4D78C4B302}" destId="{149FBB30-FEF2-4E6F-A718-58E4D7A7444D}" srcOrd="0" destOrd="0" presId="urn:microsoft.com/office/officeart/2008/layout/LinedList"/>
    <dgm:cxn modelId="{944B6DF6-E872-4F2A-A7B4-F53704CADA06}" type="presParOf" srcId="{9085EACC-EA75-4865-AFD2-6C4D78C4B302}" destId="{1E934B6D-D97A-4EC6-B7F1-6F93A7E8976B}" srcOrd="1" destOrd="0" presId="urn:microsoft.com/office/officeart/2008/layout/LinedList"/>
    <dgm:cxn modelId="{9ABB1C37-A748-4C08-8432-843F41D11882}" type="presParOf" srcId="{1E934B6D-D97A-4EC6-B7F1-6F93A7E8976B}" destId="{4A89416C-087E-40A6-A672-150459E608B9}" srcOrd="0" destOrd="0" presId="urn:microsoft.com/office/officeart/2008/layout/LinedList"/>
    <dgm:cxn modelId="{31506AD2-670C-44FD-9273-87346044AE81}" type="presParOf" srcId="{1E934B6D-D97A-4EC6-B7F1-6F93A7E8976B}" destId="{287D93FF-C01C-4C8A-8C89-DD7AE837A5C0}" srcOrd="1" destOrd="0" presId="urn:microsoft.com/office/officeart/2008/layout/LinedList"/>
    <dgm:cxn modelId="{86480A29-FE4C-4F7C-8BF5-3FE327B86EA9}" type="presParOf" srcId="{9085EACC-EA75-4865-AFD2-6C4D78C4B302}" destId="{52587AE7-5317-4C47-9672-A58C35BEC40B}" srcOrd="2" destOrd="0" presId="urn:microsoft.com/office/officeart/2008/layout/LinedList"/>
    <dgm:cxn modelId="{061B094E-1DD6-4D3C-95F1-62E57E05CBD5}" type="presParOf" srcId="{9085EACC-EA75-4865-AFD2-6C4D78C4B302}" destId="{AD801085-1265-4E66-B241-BB078AE1E6E7}" srcOrd="3" destOrd="0" presId="urn:microsoft.com/office/officeart/2008/layout/LinedList"/>
    <dgm:cxn modelId="{F0787A7B-4C96-440F-9F9D-9A9AE4612040}" type="presParOf" srcId="{AD801085-1265-4E66-B241-BB078AE1E6E7}" destId="{FC105D3F-8C2E-4623-A728-DA046AAD6957}" srcOrd="0" destOrd="0" presId="urn:microsoft.com/office/officeart/2008/layout/LinedList"/>
    <dgm:cxn modelId="{40013EDF-0878-40B5-A331-A8A6BE222F34}" type="presParOf" srcId="{AD801085-1265-4E66-B241-BB078AE1E6E7}" destId="{16E96F25-A19A-4EA3-93DA-2958744C9CFB}" srcOrd="1" destOrd="0" presId="urn:microsoft.com/office/officeart/2008/layout/LinedList"/>
    <dgm:cxn modelId="{B406F085-653E-4C4B-92C5-0DA945DD9D0D}" type="presParOf" srcId="{9085EACC-EA75-4865-AFD2-6C4D78C4B302}" destId="{78397B15-4A62-45C8-99D7-D58B41FFBF59}" srcOrd="4" destOrd="0" presId="urn:microsoft.com/office/officeart/2008/layout/LinedList"/>
    <dgm:cxn modelId="{280C7F25-2DC2-40E4-8FF9-0590292C3120}" type="presParOf" srcId="{9085EACC-EA75-4865-AFD2-6C4D78C4B302}" destId="{2CC4B544-A7CB-4B42-B2C6-480593357DA2}" srcOrd="5" destOrd="0" presId="urn:microsoft.com/office/officeart/2008/layout/LinedList"/>
    <dgm:cxn modelId="{F72A5352-21BD-429B-8DFB-87A9D7E2AE39}" type="presParOf" srcId="{2CC4B544-A7CB-4B42-B2C6-480593357DA2}" destId="{1924A1BB-6433-4104-A241-BD96C78C41FB}" srcOrd="0" destOrd="0" presId="urn:microsoft.com/office/officeart/2008/layout/LinedList"/>
    <dgm:cxn modelId="{D6C67518-29C0-4339-B456-F09DAA2A1C3C}" type="presParOf" srcId="{2CC4B544-A7CB-4B42-B2C6-480593357DA2}" destId="{01F21714-4E84-44C1-8529-08A815F4146F}" srcOrd="1" destOrd="0" presId="urn:microsoft.com/office/officeart/2008/layout/LinedList"/>
    <dgm:cxn modelId="{964A978F-5457-4EA5-941F-485E6255FD3A}" type="presParOf" srcId="{9085EACC-EA75-4865-AFD2-6C4D78C4B302}" destId="{9162CCE7-A689-4A02-A6FC-7B7B062E639D}" srcOrd="6" destOrd="0" presId="urn:microsoft.com/office/officeart/2008/layout/LinedList"/>
    <dgm:cxn modelId="{11493891-5A73-4E00-9C60-515D88A82C2E}" type="presParOf" srcId="{9085EACC-EA75-4865-AFD2-6C4D78C4B302}" destId="{050326AB-9CE9-4E45-A1B0-34142BCC5A6D}" srcOrd="7" destOrd="0" presId="urn:microsoft.com/office/officeart/2008/layout/LinedList"/>
    <dgm:cxn modelId="{C1EDADE5-628B-49D1-AF27-3B2C94E4B2E1}" type="presParOf" srcId="{050326AB-9CE9-4E45-A1B0-34142BCC5A6D}" destId="{E84BAB58-99AD-41CB-A71E-922815A3ADA4}" srcOrd="0" destOrd="0" presId="urn:microsoft.com/office/officeart/2008/layout/LinedList"/>
    <dgm:cxn modelId="{389035EA-E5BF-423A-9F5F-DD1A7799AA7B}" type="presParOf" srcId="{050326AB-9CE9-4E45-A1B0-34142BCC5A6D}" destId="{9F4F0BF9-F3EC-4FBB-97CF-8D1695DB0EF0}" srcOrd="1" destOrd="0" presId="urn:microsoft.com/office/officeart/2008/layout/LinedList"/>
    <dgm:cxn modelId="{CA00FB28-8BAF-4B55-B647-68D1A4BFEE85}" type="presParOf" srcId="{9085EACC-EA75-4865-AFD2-6C4D78C4B302}" destId="{53C8F58E-EEF2-4579-A0D2-BE2A57F47549}" srcOrd="8" destOrd="0" presId="urn:microsoft.com/office/officeart/2008/layout/LinedList"/>
    <dgm:cxn modelId="{C70FDAF1-94C4-41D8-AD51-2C1F0AC54B4F}" type="presParOf" srcId="{9085EACC-EA75-4865-AFD2-6C4D78C4B302}" destId="{AC16AF4E-E174-449A-B3C8-12A2D5D5BAB2}" srcOrd="9" destOrd="0" presId="urn:microsoft.com/office/officeart/2008/layout/LinedList"/>
    <dgm:cxn modelId="{AE300B15-36FB-4228-8EE1-0C087A682E8F}" type="presParOf" srcId="{AC16AF4E-E174-449A-B3C8-12A2D5D5BAB2}" destId="{3D226F85-D94D-427C-8B8A-3D5118F581DF}" srcOrd="0" destOrd="0" presId="urn:microsoft.com/office/officeart/2008/layout/LinedList"/>
    <dgm:cxn modelId="{41FD7459-6BEE-46F4-97CB-5865EAB8A9E0}" type="presParOf" srcId="{AC16AF4E-E174-449A-B3C8-12A2D5D5BAB2}" destId="{87F07D14-3D39-4DB2-BEBE-071BC9EA3D88}" srcOrd="1" destOrd="0" presId="urn:microsoft.com/office/officeart/2008/layout/LinedList"/>
    <dgm:cxn modelId="{824A2586-6DE6-41D8-A30F-EACD15910F62}" type="presParOf" srcId="{9085EACC-EA75-4865-AFD2-6C4D78C4B302}" destId="{9929D58F-7B51-404A-9DBD-5FE67C5B3B51}" srcOrd="10" destOrd="0" presId="urn:microsoft.com/office/officeart/2008/layout/LinedList"/>
    <dgm:cxn modelId="{69E5672E-850E-43DE-BA87-4CD4FBB5491B}" type="presParOf" srcId="{9085EACC-EA75-4865-AFD2-6C4D78C4B302}" destId="{0C5FB155-3875-458D-909F-DB5114034DDB}" srcOrd="11" destOrd="0" presId="urn:microsoft.com/office/officeart/2008/layout/LinedList"/>
    <dgm:cxn modelId="{E9A6C5F0-1309-4C6C-A52D-E03F1BF23B15}" type="presParOf" srcId="{0C5FB155-3875-458D-909F-DB5114034DDB}" destId="{2E89B7B4-9E88-43B1-AF5E-1522DF911713}" srcOrd="0" destOrd="0" presId="urn:microsoft.com/office/officeart/2008/layout/LinedList"/>
    <dgm:cxn modelId="{800AEAA2-0900-4F3B-9AC1-87BB2E87DC4E}" type="presParOf" srcId="{0C5FB155-3875-458D-909F-DB5114034DDB}" destId="{F1431E3C-B935-4632-B25F-FFA9ED43D7AF}" srcOrd="1" destOrd="0" presId="urn:microsoft.com/office/officeart/2008/layout/LinedList"/>
    <dgm:cxn modelId="{E13F4B31-8DB7-4F72-A13B-5BCDE3C78C2F}" type="presParOf" srcId="{9085EACC-EA75-4865-AFD2-6C4D78C4B302}" destId="{BE626AF6-78BC-43B7-9AD5-C13F780DEF63}" srcOrd="12" destOrd="0" presId="urn:microsoft.com/office/officeart/2008/layout/LinedList"/>
    <dgm:cxn modelId="{28EB85FE-C1F1-4B17-B6AD-4D60C0C6AF52}" type="presParOf" srcId="{9085EACC-EA75-4865-AFD2-6C4D78C4B302}" destId="{57AC165D-E6D6-45F9-BAF5-B58BE6E533C0}" srcOrd="13" destOrd="0" presId="urn:microsoft.com/office/officeart/2008/layout/LinedList"/>
    <dgm:cxn modelId="{2BC93AB8-CBA8-47CE-BC34-B0E33E5DC294}" type="presParOf" srcId="{57AC165D-E6D6-45F9-BAF5-B58BE6E533C0}" destId="{28105466-FF4D-43DF-8E55-A0BF6E067B83}" srcOrd="0" destOrd="0" presId="urn:microsoft.com/office/officeart/2008/layout/LinedList"/>
    <dgm:cxn modelId="{BE1D64AB-1FA9-46AE-B5B3-6560D359A621}" type="presParOf" srcId="{57AC165D-E6D6-45F9-BAF5-B58BE6E533C0}" destId="{78925FF1-B6FA-4785-BAA7-F241364149E1}" srcOrd="1" destOrd="0" presId="urn:microsoft.com/office/officeart/2008/layout/LinedList"/>
    <dgm:cxn modelId="{EC5C4041-F509-43E8-A69D-3826F6430EF1}" type="presParOf" srcId="{9085EACC-EA75-4865-AFD2-6C4D78C4B302}" destId="{2900E9E8-3D7A-4935-9D74-4CACB60EEA9C}" srcOrd="14" destOrd="0" presId="urn:microsoft.com/office/officeart/2008/layout/LinedList"/>
    <dgm:cxn modelId="{C93C0CAA-4EF4-46AD-A270-E3017760F874}" type="presParOf" srcId="{9085EACC-EA75-4865-AFD2-6C4D78C4B302}" destId="{1E110E28-D242-44E9-AE71-54689C49AA9E}" srcOrd="15" destOrd="0" presId="urn:microsoft.com/office/officeart/2008/layout/LinedList"/>
    <dgm:cxn modelId="{CAA611DD-735E-48CA-A143-7FC2E77B929E}" type="presParOf" srcId="{1E110E28-D242-44E9-AE71-54689C49AA9E}" destId="{CC7263FB-F07D-432E-A1F9-D51C0E46BF9F}" srcOrd="0" destOrd="0" presId="urn:microsoft.com/office/officeart/2008/layout/LinedList"/>
    <dgm:cxn modelId="{87D33999-F346-49CF-95A6-6B67B2DDB4FE}" type="presParOf" srcId="{1E110E28-D242-44E9-AE71-54689C49AA9E}" destId="{AAAA3CBA-A5C4-467A-88E3-74D5FB6DBB10}" srcOrd="1" destOrd="0" presId="urn:microsoft.com/office/officeart/2008/layout/LinedList"/>
    <dgm:cxn modelId="{11BCABCC-F679-48C0-9CF2-05FB7F6A67C7}" type="presParOf" srcId="{9085EACC-EA75-4865-AFD2-6C4D78C4B302}" destId="{3DF7D582-409F-4095-8F50-8ECDC40B3B68}" srcOrd="16" destOrd="0" presId="urn:microsoft.com/office/officeart/2008/layout/LinedList"/>
    <dgm:cxn modelId="{6CB533E9-CE43-4C65-9508-C0596E5FF113}" type="presParOf" srcId="{9085EACC-EA75-4865-AFD2-6C4D78C4B302}" destId="{64949559-AE6A-45B5-B47A-A8EBB635D093}" srcOrd="17" destOrd="0" presId="urn:microsoft.com/office/officeart/2008/layout/LinedList"/>
    <dgm:cxn modelId="{467DE0A4-9CC0-4A1C-8C63-AC78624768E9}" type="presParOf" srcId="{64949559-AE6A-45B5-B47A-A8EBB635D093}" destId="{3C3139FC-2A24-42CC-941D-86648EF4ADD6}" srcOrd="0" destOrd="0" presId="urn:microsoft.com/office/officeart/2008/layout/LinedList"/>
    <dgm:cxn modelId="{8C8A1FAE-EC7B-4FC7-93F2-C7E17B1E6294}" type="presParOf" srcId="{64949559-AE6A-45B5-B47A-A8EBB635D093}" destId="{E9D403AA-27F3-4E91-A60B-E4848CF2F50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FCD47C-9707-4BBC-A224-AE302E948201}" type="doc">
      <dgm:prSet loTypeId="urn:microsoft.com/office/officeart/2005/8/layout/chevron2" loCatId="process" qsTypeId="urn:microsoft.com/office/officeart/2005/8/quickstyle/simple1" qsCatId="simple" csTypeId="urn:microsoft.com/office/officeart/2005/8/colors/colorful1#5" csCatId="colorful" phldr="1"/>
      <dgm:spPr/>
      <dgm:t>
        <a:bodyPr/>
        <a:lstStyle/>
        <a:p>
          <a:endParaRPr lang="tr-TR"/>
        </a:p>
      </dgm:t>
    </dgm:pt>
    <dgm:pt modelId="{62B8A6A1-A906-4C71-B9C2-2AA9ECE835F4}">
      <dgm:prSet phldrT="[Metin]" custT="1"/>
      <dgm:spPr/>
      <dgm:t>
        <a:bodyPr/>
        <a:lstStyle/>
        <a:p>
          <a:r>
            <a:rPr lang="tr-TR" sz="4800" dirty="0" smtClean="0"/>
            <a:t>Vergi numarası olması</a:t>
          </a:r>
          <a:endParaRPr lang="tr-TR" sz="4800" dirty="0"/>
        </a:p>
      </dgm:t>
    </dgm:pt>
    <dgm:pt modelId="{BEBF4466-C17B-4D39-9869-D8779EDA5DDE}" type="parTrans" cxnId="{ADA3CD4A-0290-4B7A-A6DE-2EE3A740AB36}">
      <dgm:prSet/>
      <dgm:spPr/>
      <dgm:t>
        <a:bodyPr/>
        <a:lstStyle/>
        <a:p>
          <a:endParaRPr lang="tr-TR" sz="2000"/>
        </a:p>
      </dgm:t>
    </dgm:pt>
    <dgm:pt modelId="{772AADAA-137A-4C99-BFEE-9654699AE986}" type="sibTrans" cxnId="{ADA3CD4A-0290-4B7A-A6DE-2EE3A740AB36}">
      <dgm:prSet/>
      <dgm:spPr/>
      <dgm:t>
        <a:bodyPr/>
        <a:lstStyle/>
        <a:p>
          <a:endParaRPr lang="tr-TR" sz="2000"/>
        </a:p>
      </dgm:t>
    </dgm:pt>
    <dgm:pt modelId="{FD7795C0-23DD-4F5D-B032-3846E9D3ED7B}">
      <dgm:prSet phldrT="[Metin]" custT="1"/>
      <dgm:spPr/>
      <dgm:t>
        <a:bodyPr/>
        <a:lstStyle/>
        <a:p>
          <a:r>
            <a:rPr lang="tr-TR" sz="4400" dirty="0" smtClean="0"/>
            <a:t> </a:t>
          </a:r>
          <a:endParaRPr lang="tr-TR" sz="4400" dirty="0"/>
        </a:p>
      </dgm:t>
    </dgm:pt>
    <dgm:pt modelId="{F3D583B6-036B-40A5-984D-569C1267679F}" type="parTrans" cxnId="{13A395A8-603F-4198-8DEE-3DAC242AA97F}">
      <dgm:prSet/>
      <dgm:spPr/>
      <dgm:t>
        <a:bodyPr/>
        <a:lstStyle/>
        <a:p>
          <a:endParaRPr lang="tr-TR" sz="2000"/>
        </a:p>
      </dgm:t>
    </dgm:pt>
    <dgm:pt modelId="{C3683F47-C306-4A31-89F8-753C623B3556}" type="sibTrans" cxnId="{13A395A8-603F-4198-8DEE-3DAC242AA97F}">
      <dgm:prSet/>
      <dgm:spPr/>
      <dgm:t>
        <a:bodyPr/>
        <a:lstStyle/>
        <a:p>
          <a:endParaRPr lang="tr-TR" sz="2000"/>
        </a:p>
      </dgm:t>
    </dgm:pt>
    <dgm:pt modelId="{264B8069-7B88-454E-98B1-6FAFA1792EB7}">
      <dgm:prSet phldrT="[Metin]" custT="1"/>
      <dgm:spPr/>
      <dgm:t>
        <a:bodyPr/>
        <a:lstStyle/>
        <a:p>
          <a:r>
            <a:rPr lang="tr-TR" sz="4800" u="sng" dirty="0" smtClean="0">
              <a:effectLst>
                <a:outerShdw blurRad="38100" dist="38100" dir="2700000" algn="tl">
                  <a:srgbClr val="000000">
                    <a:alpha val="43137"/>
                  </a:srgbClr>
                </a:outerShdw>
              </a:effectLst>
            </a:rPr>
            <a:t>En az 6 aylık </a:t>
          </a:r>
          <a:r>
            <a:rPr lang="tr-TR" sz="4800" dirty="0" smtClean="0"/>
            <a:t>geçici koruma süresinin doldurulmuş olması</a:t>
          </a:r>
          <a:endParaRPr lang="tr-TR" sz="4800" dirty="0"/>
        </a:p>
      </dgm:t>
    </dgm:pt>
    <dgm:pt modelId="{3410651C-7E6F-4424-8318-188246ABAC8A}" type="parTrans" cxnId="{774B918E-6502-4FA6-B930-DA1C8C4EEFA7}">
      <dgm:prSet/>
      <dgm:spPr/>
      <dgm:t>
        <a:bodyPr/>
        <a:lstStyle/>
        <a:p>
          <a:endParaRPr lang="tr-TR" sz="2000"/>
        </a:p>
      </dgm:t>
    </dgm:pt>
    <dgm:pt modelId="{56DF45DE-BF48-4700-A50C-5530171AD7BD}" type="sibTrans" cxnId="{774B918E-6502-4FA6-B930-DA1C8C4EEFA7}">
      <dgm:prSet/>
      <dgm:spPr/>
      <dgm:t>
        <a:bodyPr/>
        <a:lstStyle/>
        <a:p>
          <a:endParaRPr lang="tr-TR" sz="2000"/>
        </a:p>
      </dgm:t>
    </dgm:pt>
    <dgm:pt modelId="{D27337B8-6FE2-4606-BC0E-B2DFC4FC6E73}">
      <dgm:prSet phldrT="[Metin]" custT="1"/>
      <dgm:spPr/>
      <dgm:t>
        <a:bodyPr/>
        <a:lstStyle/>
        <a:p>
          <a:r>
            <a:rPr lang="tr-TR" sz="4400" dirty="0" smtClean="0"/>
            <a:t> </a:t>
          </a:r>
          <a:endParaRPr lang="tr-TR" sz="4400" dirty="0"/>
        </a:p>
      </dgm:t>
    </dgm:pt>
    <dgm:pt modelId="{3B9DF4AA-2A18-418B-B2A9-6C035DF75822}" type="parTrans" cxnId="{9093B8D0-AE41-4320-87AC-80C9D1332890}">
      <dgm:prSet/>
      <dgm:spPr/>
      <dgm:t>
        <a:bodyPr/>
        <a:lstStyle/>
        <a:p>
          <a:endParaRPr lang="tr-TR" sz="2000"/>
        </a:p>
      </dgm:t>
    </dgm:pt>
    <dgm:pt modelId="{885758B1-0489-4892-B74C-5C0674AE402F}" type="sibTrans" cxnId="{9093B8D0-AE41-4320-87AC-80C9D1332890}">
      <dgm:prSet/>
      <dgm:spPr/>
      <dgm:t>
        <a:bodyPr/>
        <a:lstStyle/>
        <a:p>
          <a:endParaRPr lang="tr-TR" sz="2000"/>
        </a:p>
      </dgm:t>
    </dgm:pt>
    <dgm:pt modelId="{C9ACF69B-E215-4AEA-872A-A5F4867FE4E4}">
      <dgm:prSet phldrT="[Metin]" custT="1"/>
      <dgm:spPr/>
      <dgm:t>
        <a:bodyPr/>
        <a:lstStyle/>
        <a:p>
          <a:r>
            <a:rPr lang="tr-TR" sz="4800" dirty="0" smtClean="0"/>
            <a:t>İşyerinin kuruluş işlemlerinin tamamlanmış olması</a:t>
          </a:r>
          <a:endParaRPr lang="tr-TR" sz="4400" dirty="0"/>
        </a:p>
      </dgm:t>
    </dgm:pt>
    <dgm:pt modelId="{E58F04EE-3716-4826-9F2E-1339B1E3F873}" type="parTrans" cxnId="{05C3F6C2-CDBF-4C9E-86E9-A1F34999CFEC}">
      <dgm:prSet/>
      <dgm:spPr/>
      <dgm:t>
        <a:bodyPr/>
        <a:lstStyle/>
        <a:p>
          <a:endParaRPr lang="tr-TR" sz="2000"/>
        </a:p>
      </dgm:t>
    </dgm:pt>
    <dgm:pt modelId="{DD2A7ECE-9182-470E-8BEF-750ACA88CD51}" type="sibTrans" cxnId="{05C3F6C2-CDBF-4C9E-86E9-A1F34999CFEC}">
      <dgm:prSet/>
      <dgm:spPr/>
      <dgm:t>
        <a:bodyPr/>
        <a:lstStyle/>
        <a:p>
          <a:endParaRPr lang="tr-TR" sz="2000"/>
        </a:p>
      </dgm:t>
    </dgm:pt>
    <dgm:pt modelId="{51ADC2B1-FC10-4AD5-8ED8-3C06B896CD3A}">
      <dgm:prSet phldrT="[Metin]" custT="1"/>
      <dgm:spPr/>
      <dgm:t>
        <a:bodyPr/>
        <a:lstStyle/>
        <a:p>
          <a:r>
            <a:rPr lang="tr-TR" sz="4400" dirty="0" smtClean="0"/>
            <a:t> </a:t>
          </a:r>
          <a:endParaRPr lang="tr-TR" sz="4400" dirty="0"/>
        </a:p>
      </dgm:t>
    </dgm:pt>
    <dgm:pt modelId="{C18EEE75-B050-4457-B534-565E39191757}" type="sibTrans" cxnId="{F1B1DCC3-4554-4691-9AE9-DFC368DE9D54}">
      <dgm:prSet/>
      <dgm:spPr/>
      <dgm:t>
        <a:bodyPr/>
        <a:lstStyle/>
        <a:p>
          <a:endParaRPr lang="tr-TR" sz="2000"/>
        </a:p>
      </dgm:t>
    </dgm:pt>
    <dgm:pt modelId="{63C71D14-7EF1-4804-8075-9F4CFE3728F4}" type="parTrans" cxnId="{F1B1DCC3-4554-4691-9AE9-DFC368DE9D54}">
      <dgm:prSet/>
      <dgm:spPr/>
      <dgm:t>
        <a:bodyPr/>
        <a:lstStyle/>
        <a:p>
          <a:endParaRPr lang="tr-TR" sz="2000"/>
        </a:p>
      </dgm:t>
    </dgm:pt>
    <dgm:pt modelId="{27F4F370-5516-44DD-9E9E-A0DFFEF61548}">
      <dgm:prSet custT="1"/>
      <dgm:spPr/>
      <dgm:t>
        <a:bodyPr/>
        <a:lstStyle/>
        <a:p>
          <a:endParaRPr lang="tr-TR" sz="4400" dirty="0"/>
        </a:p>
      </dgm:t>
    </dgm:pt>
    <dgm:pt modelId="{BDA30B69-B7C3-49D8-B804-4869CEE052EC}" type="parTrans" cxnId="{70101E4D-3967-476D-99E1-ADFAE6C483E2}">
      <dgm:prSet/>
      <dgm:spPr/>
      <dgm:t>
        <a:bodyPr/>
        <a:lstStyle/>
        <a:p>
          <a:endParaRPr lang="tr-TR" sz="2000"/>
        </a:p>
      </dgm:t>
    </dgm:pt>
    <dgm:pt modelId="{4964A6E7-D9EE-46B9-8322-DCD5E9E2373C}" type="sibTrans" cxnId="{70101E4D-3967-476D-99E1-ADFAE6C483E2}">
      <dgm:prSet/>
      <dgm:spPr/>
      <dgm:t>
        <a:bodyPr/>
        <a:lstStyle/>
        <a:p>
          <a:endParaRPr lang="tr-TR" sz="2000"/>
        </a:p>
      </dgm:t>
    </dgm:pt>
    <dgm:pt modelId="{131448EA-8179-4C58-A098-8242BF595E0E}">
      <dgm:prSet custT="1"/>
      <dgm:spPr/>
      <dgm:t>
        <a:bodyPr/>
        <a:lstStyle/>
        <a:p>
          <a:r>
            <a:rPr lang="tr-TR" sz="4800" b="0" dirty="0" smtClean="0"/>
            <a:t>Şirketler için ticaret sicil gazetesi ( Gerçek kişi tacirler ile esnaf ve sanatkarlar için ilgili oda sicil kayıt belgesi gibi işyerinin faaliyetini gösterir belgelerin olması)</a:t>
          </a:r>
          <a:endParaRPr lang="tr-TR" sz="4800" b="0" dirty="0"/>
        </a:p>
      </dgm:t>
    </dgm:pt>
    <dgm:pt modelId="{D155FC8C-E936-4140-9664-759C4CF163AA}" type="parTrans" cxnId="{9185F985-1CBA-48EE-9615-08E594EA5EDA}">
      <dgm:prSet/>
      <dgm:spPr/>
      <dgm:t>
        <a:bodyPr/>
        <a:lstStyle/>
        <a:p>
          <a:endParaRPr lang="tr-TR" sz="2000"/>
        </a:p>
      </dgm:t>
    </dgm:pt>
    <dgm:pt modelId="{9F8AAA39-FF32-4A57-A677-EA0C57725417}" type="sibTrans" cxnId="{9185F985-1CBA-48EE-9615-08E594EA5EDA}">
      <dgm:prSet/>
      <dgm:spPr/>
      <dgm:t>
        <a:bodyPr/>
        <a:lstStyle/>
        <a:p>
          <a:endParaRPr lang="tr-TR" sz="2000"/>
        </a:p>
      </dgm:t>
    </dgm:pt>
    <dgm:pt modelId="{DCC379B6-7B46-414B-ADD5-5F2082E26B16}" type="pres">
      <dgm:prSet presAssocID="{FDFCD47C-9707-4BBC-A224-AE302E948201}" presName="linearFlow" presStyleCnt="0">
        <dgm:presLayoutVars>
          <dgm:dir/>
          <dgm:animLvl val="lvl"/>
          <dgm:resizeHandles val="exact"/>
        </dgm:presLayoutVars>
      </dgm:prSet>
      <dgm:spPr/>
      <dgm:t>
        <a:bodyPr/>
        <a:lstStyle/>
        <a:p>
          <a:endParaRPr lang="tr-TR"/>
        </a:p>
      </dgm:t>
    </dgm:pt>
    <dgm:pt modelId="{09FE649D-1BB1-4264-BFA5-A7381591F2EA}" type="pres">
      <dgm:prSet presAssocID="{51ADC2B1-FC10-4AD5-8ED8-3C06B896CD3A}" presName="composite" presStyleCnt="0"/>
      <dgm:spPr/>
      <dgm:t>
        <a:bodyPr/>
        <a:lstStyle/>
        <a:p>
          <a:endParaRPr lang="tr-TR"/>
        </a:p>
      </dgm:t>
    </dgm:pt>
    <dgm:pt modelId="{E4B90677-EBCB-4C12-8E76-DD1EEBB9ED89}" type="pres">
      <dgm:prSet presAssocID="{51ADC2B1-FC10-4AD5-8ED8-3C06B896CD3A}" presName="parentText" presStyleLbl="alignNode1" presStyleIdx="0" presStyleCnt="4">
        <dgm:presLayoutVars>
          <dgm:chMax val="1"/>
          <dgm:bulletEnabled val="1"/>
        </dgm:presLayoutVars>
      </dgm:prSet>
      <dgm:spPr/>
      <dgm:t>
        <a:bodyPr/>
        <a:lstStyle/>
        <a:p>
          <a:endParaRPr lang="tr-TR"/>
        </a:p>
      </dgm:t>
    </dgm:pt>
    <dgm:pt modelId="{7661E367-4145-4689-8211-F78111869AC2}" type="pres">
      <dgm:prSet presAssocID="{51ADC2B1-FC10-4AD5-8ED8-3C06B896CD3A}" presName="descendantText" presStyleLbl="alignAcc1" presStyleIdx="0" presStyleCnt="4" custLinFactNeighborX="419" custLinFactNeighborY="3928">
        <dgm:presLayoutVars>
          <dgm:bulletEnabled val="1"/>
        </dgm:presLayoutVars>
      </dgm:prSet>
      <dgm:spPr/>
      <dgm:t>
        <a:bodyPr/>
        <a:lstStyle/>
        <a:p>
          <a:endParaRPr lang="tr-TR"/>
        </a:p>
      </dgm:t>
    </dgm:pt>
    <dgm:pt modelId="{83FCE602-5948-4EDB-81D5-26EC2C07AC05}" type="pres">
      <dgm:prSet presAssocID="{C18EEE75-B050-4457-B534-565E39191757}" presName="sp" presStyleCnt="0"/>
      <dgm:spPr/>
      <dgm:t>
        <a:bodyPr/>
        <a:lstStyle/>
        <a:p>
          <a:endParaRPr lang="tr-TR"/>
        </a:p>
      </dgm:t>
    </dgm:pt>
    <dgm:pt modelId="{AE3C2DB6-2BC7-47EC-BC54-EAE84551782D}" type="pres">
      <dgm:prSet presAssocID="{FD7795C0-23DD-4F5D-B032-3846E9D3ED7B}" presName="composite" presStyleCnt="0"/>
      <dgm:spPr/>
      <dgm:t>
        <a:bodyPr/>
        <a:lstStyle/>
        <a:p>
          <a:endParaRPr lang="tr-TR"/>
        </a:p>
      </dgm:t>
    </dgm:pt>
    <dgm:pt modelId="{A4665AF7-E14C-4FAD-8021-DACFEF8C695B}" type="pres">
      <dgm:prSet presAssocID="{FD7795C0-23DD-4F5D-B032-3846E9D3ED7B}" presName="parentText" presStyleLbl="alignNode1" presStyleIdx="1" presStyleCnt="4">
        <dgm:presLayoutVars>
          <dgm:chMax val="1"/>
          <dgm:bulletEnabled val="1"/>
        </dgm:presLayoutVars>
      </dgm:prSet>
      <dgm:spPr/>
      <dgm:t>
        <a:bodyPr/>
        <a:lstStyle/>
        <a:p>
          <a:endParaRPr lang="tr-TR"/>
        </a:p>
      </dgm:t>
    </dgm:pt>
    <dgm:pt modelId="{A7C4723D-5C84-48AA-BCE3-95720C61C1E7}" type="pres">
      <dgm:prSet presAssocID="{FD7795C0-23DD-4F5D-B032-3846E9D3ED7B}" presName="descendantText" presStyleLbl="alignAcc1" presStyleIdx="1" presStyleCnt="4" custLinFactNeighborX="-128" custLinFactNeighborY="2357">
        <dgm:presLayoutVars>
          <dgm:bulletEnabled val="1"/>
        </dgm:presLayoutVars>
      </dgm:prSet>
      <dgm:spPr/>
      <dgm:t>
        <a:bodyPr/>
        <a:lstStyle/>
        <a:p>
          <a:endParaRPr lang="tr-TR"/>
        </a:p>
      </dgm:t>
    </dgm:pt>
    <dgm:pt modelId="{6BFFD751-AE3F-4900-906E-DE2C06B0ADB6}" type="pres">
      <dgm:prSet presAssocID="{C3683F47-C306-4A31-89F8-753C623B3556}" presName="sp" presStyleCnt="0"/>
      <dgm:spPr/>
      <dgm:t>
        <a:bodyPr/>
        <a:lstStyle/>
        <a:p>
          <a:endParaRPr lang="tr-TR"/>
        </a:p>
      </dgm:t>
    </dgm:pt>
    <dgm:pt modelId="{5A2B5811-8210-4462-A069-D640A615D66D}" type="pres">
      <dgm:prSet presAssocID="{D27337B8-6FE2-4606-BC0E-B2DFC4FC6E73}" presName="composite" presStyleCnt="0"/>
      <dgm:spPr/>
      <dgm:t>
        <a:bodyPr/>
        <a:lstStyle/>
        <a:p>
          <a:endParaRPr lang="tr-TR"/>
        </a:p>
      </dgm:t>
    </dgm:pt>
    <dgm:pt modelId="{59F8FCB0-73A6-4C82-BDB5-5E9FF8339839}" type="pres">
      <dgm:prSet presAssocID="{D27337B8-6FE2-4606-BC0E-B2DFC4FC6E73}" presName="parentText" presStyleLbl="alignNode1" presStyleIdx="2" presStyleCnt="4">
        <dgm:presLayoutVars>
          <dgm:chMax val="1"/>
          <dgm:bulletEnabled val="1"/>
        </dgm:presLayoutVars>
      </dgm:prSet>
      <dgm:spPr/>
      <dgm:t>
        <a:bodyPr/>
        <a:lstStyle/>
        <a:p>
          <a:endParaRPr lang="tr-TR"/>
        </a:p>
      </dgm:t>
    </dgm:pt>
    <dgm:pt modelId="{116B813C-290E-4D82-9A4A-D4446C420F10}" type="pres">
      <dgm:prSet presAssocID="{D27337B8-6FE2-4606-BC0E-B2DFC4FC6E73}" presName="descendantText" presStyleLbl="alignAcc1" presStyleIdx="2" presStyleCnt="4">
        <dgm:presLayoutVars>
          <dgm:bulletEnabled val="1"/>
        </dgm:presLayoutVars>
      </dgm:prSet>
      <dgm:spPr/>
      <dgm:t>
        <a:bodyPr/>
        <a:lstStyle/>
        <a:p>
          <a:endParaRPr lang="tr-TR"/>
        </a:p>
      </dgm:t>
    </dgm:pt>
    <dgm:pt modelId="{EBD4F58F-71A9-4DF8-B6C6-4EC32482802C}" type="pres">
      <dgm:prSet presAssocID="{885758B1-0489-4892-B74C-5C0674AE402F}" presName="sp" presStyleCnt="0"/>
      <dgm:spPr/>
      <dgm:t>
        <a:bodyPr/>
        <a:lstStyle/>
        <a:p>
          <a:endParaRPr lang="tr-TR"/>
        </a:p>
      </dgm:t>
    </dgm:pt>
    <dgm:pt modelId="{C38D0A63-E9A3-4A4E-A859-303DF5B1A48C}" type="pres">
      <dgm:prSet presAssocID="{27F4F370-5516-44DD-9E9E-A0DFFEF61548}" presName="composite" presStyleCnt="0"/>
      <dgm:spPr/>
      <dgm:t>
        <a:bodyPr/>
        <a:lstStyle/>
        <a:p>
          <a:endParaRPr lang="tr-TR"/>
        </a:p>
      </dgm:t>
    </dgm:pt>
    <dgm:pt modelId="{15E1051A-0D28-4B20-99BE-6E125F602DEB}" type="pres">
      <dgm:prSet presAssocID="{27F4F370-5516-44DD-9E9E-A0DFFEF61548}" presName="parentText" presStyleLbl="alignNode1" presStyleIdx="3" presStyleCnt="4">
        <dgm:presLayoutVars>
          <dgm:chMax val="1"/>
          <dgm:bulletEnabled val="1"/>
        </dgm:presLayoutVars>
      </dgm:prSet>
      <dgm:spPr/>
      <dgm:t>
        <a:bodyPr/>
        <a:lstStyle/>
        <a:p>
          <a:endParaRPr lang="tr-TR"/>
        </a:p>
      </dgm:t>
    </dgm:pt>
    <dgm:pt modelId="{151C358D-1185-44DF-BC15-BD2D42492B85}" type="pres">
      <dgm:prSet presAssocID="{27F4F370-5516-44DD-9E9E-A0DFFEF61548}" presName="descendantText" presStyleLbl="alignAcc1" presStyleIdx="3" presStyleCnt="4" custScaleY="141733">
        <dgm:presLayoutVars>
          <dgm:bulletEnabled val="1"/>
        </dgm:presLayoutVars>
      </dgm:prSet>
      <dgm:spPr/>
      <dgm:t>
        <a:bodyPr/>
        <a:lstStyle/>
        <a:p>
          <a:endParaRPr lang="tr-TR"/>
        </a:p>
      </dgm:t>
    </dgm:pt>
  </dgm:ptLst>
  <dgm:cxnLst>
    <dgm:cxn modelId="{70101E4D-3967-476D-99E1-ADFAE6C483E2}" srcId="{FDFCD47C-9707-4BBC-A224-AE302E948201}" destId="{27F4F370-5516-44DD-9E9E-A0DFFEF61548}" srcOrd="3" destOrd="0" parTransId="{BDA30B69-B7C3-49D8-B804-4869CEE052EC}" sibTransId="{4964A6E7-D9EE-46B9-8322-DCD5E9E2373C}"/>
    <dgm:cxn modelId="{C0998D05-5304-475F-8149-CD79C173CF81}" type="presOf" srcId="{62B8A6A1-A906-4C71-B9C2-2AA9ECE835F4}" destId="{7661E367-4145-4689-8211-F78111869AC2}" srcOrd="0" destOrd="0" presId="urn:microsoft.com/office/officeart/2005/8/layout/chevron2"/>
    <dgm:cxn modelId="{ADA3CD4A-0290-4B7A-A6DE-2EE3A740AB36}" srcId="{51ADC2B1-FC10-4AD5-8ED8-3C06B896CD3A}" destId="{62B8A6A1-A906-4C71-B9C2-2AA9ECE835F4}" srcOrd="0" destOrd="0" parTransId="{BEBF4466-C17B-4D39-9869-D8779EDA5DDE}" sibTransId="{772AADAA-137A-4C99-BFEE-9654699AE986}"/>
    <dgm:cxn modelId="{9093B8D0-AE41-4320-87AC-80C9D1332890}" srcId="{FDFCD47C-9707-4BBC-A224-AE302E948201}" destId="{D27337B8-6FE2-4606-BC0E-B2DFC4FC6E73}" srcOrd="2" destOrd="0" parTransId="{3B9DF4AA-2A18-418B-B2A9-6C035DF75822}" sibTransId="{885758B1-0489-4892-B74C-5C0674AE402F}"/>
    <dgm:cxn modelId="{9A4BAF84-2562-48C1-8E4A-3DB224D8A2CD}" type="presOf" srcId="{FD7795C0-23DD-4F5D-B032-3846E9D3ED7B}" destId="{A4665AF7-E14C-4FAD-8021-DACFEF8C695B}" srcOrd="0" destOrd="0" presId="urn:microsoft.com/office/officeart/2005/8/layout/chevron2"/>
    <dgm:cxn modelId="{EDFC7464-8BC3-4799-A73C-685C2F269C70}" type="presOf" srcId="{27F4F370-5516-44DD-9E9E-A0DFFEF61548}" destId="{15E1051A-0D28-4B20-99BE-6E125F602DEB}" srcOrd="0" destOrd="0" presId="urn:microsoft.com/office/officeart/2005/8/layout/chevron2"/>
    <dgm:cxn modelId="{05C3F6C2-CDBF-4C9E-86E9-A1F34999CFEC}" srcId="{D27337B8-6FE2-4606-BC0E-B2DFC4FC6E73}" destId="{C9ACF69B-E215-4AEA-872A-A5F4867FE4E4}" srcOrd="0" destOrd="0" parTransId="{E58F04EE-3716-4826-9F2E-1339B1E3F873}" sibTransId="{DD2A7ECE-9182-470E-8BEF-750ACA88CD51}"/>
    <dgm:cxn modelId="{774B918E-6502-4FA6-B930-DA1C8C4EEFA7}" srcId="{FD7795C0-23DD-4F5D-B032-3846E9D3ED7B}" destId="{264B8069-7B88-454E-98B1-6FAFA1792EB7}" srcOrd="0" destOrd="0" parTransId="{3410651C-7E6F-4424-8318-188246ABAC8A}" sibTransId="{56DF45DE-BF48-4700-A50C-5530171AD7BD}"/>
    <dgm:cxn modelId="{A7AE950D-F1C6-459E-8D86-9F4016BA0681}" type="presOf" srcId="{D27337B8-6FE2-4606-BC0E-B2DFC4FC6E73}" destId="{59F8FCB0-73A6-4C82-BDB5-5E9FF8339839}" srcOrd="0" destOrd="0" presId="urn:microsoft.com/office/officeart/2005/8/layout/chevron2"/>
    <dgm:cxn modelId="{736A43B7-85A6-453F-B002-23479FA0727E}" type="presOf" srcId="{264B8069-7B88-454E-98B1-6FAFA1792EB7}" destId="{A7C4723D-5C84-48AA-BCE3-95720C61C1E7}" srcOrd="0" destOrd="0" presId="urn:microsoft.com/office/officeart/2005/8/layout/chevron2"/>
    <dgm:cxn modelId="{13A395A8-603F-4198-8DEE-3DAC242AA97F}" srcId="{FDFCD47C-9707-4BBC-A224-AE302E948201}" destId="{FD7795C0-23DD-4F5D-B032-3846E9D3ED7B}" srcOrd="1" destOrd="0" parTransId="{F3D583B6-036B-40A5-984D-569C1267679F}" sibTransId="{C3683F47-C306-4A31-89F8-753C623B3556}"/>
    <dgm:cxn modelId="{E85AD63C-A0A4-4E4D-AAB1-516A8A216D6F}" type="presOf" srcId="{51ADC2B1-FC10-4AD5-8ED8-3C06B896CD3A}" destId="{E4B90677-EBCB-4C12-8E76-DD1EEBB9ED89}" srcOrd="0" destOrd="0" presId="urn:microsoft.com/office/officeart/2005/8/layout/chevron2"/>
    <dgm:cxn modelId="{666C6694-1661-4F12-9AEC-5F5E77ACEA54}" type="presOf" srcId="{C9ACF69B-E215-4AEA-872A-A5F4867FE4E4}" destId="{116B813C-290E-4D82-9A4A-D4446C420F10}" srcOrd="0" destOrd="0" presId="urn:microsoft.com/office/officeart/2005/8/layout/chevron2"/>
    <dgm:cxn modelId="{6B44A481-9333-47A7-A35A-9CA197804DDD}" type="presOf" srcId="{131448EA-8179-4C58-A098-8242BF595E0E}" destId="{151C358D-1185-44DF-BC15-BD2D42492B85}" srcOrd="0" destOrd="0" presId="urn:microsoft.com/office/officeart/2005/8/layout/chevron2"/>
    <dgm:cxn modelId="{DF1165BF-94BA-4E29-9DCC-FDF87AF0B97D}" type="presOf" srcId="{FDFCD47C-9707-4BBC-A224-AE302E948201}" destId="{DCC379B6-7B46-414B-ADD5-5F2082E26B16}" srcOrd="0" destOrd="0" presId="urn:microsoft.com/office/officeart/2005/8/layout/chevron2"/>
    <dgm:cxn modelId="{9185F985-1CBA-48EE-9615-08E594EA5EDA}" srcId="{27F4F370-5516-44DD-9E9E-A0DFFEF61548}" destId="{131448EA-8179-4C58-A098-8242BF595E0E}" srcOrd="0" destOrd="0" parTransId="{D155FC8C-E936-4140-9664-759C4CF163AA}" sibTransId="{9F8AAA39-FF32-4A57-A677-EA0C57725417}"/>
    <dgm:cxn modelId="{F1B1DCC3-4554-4691-9AE9-DFC368DE9D54}" srcId="{FDFCD47C-9707-4BBC-A224-AE302E948201}" destId="{51ADC2B1-FC10-4AD5-8ED8-3C06B896CD3A}" srcOrd="0" destOrd="0" parTransId="{63C71D14-7EF1-4804-8075-9F4CFE3728F4}" sibTransId="{C18EEE75-B050-4457-B534-565E39191757}"/>
    <dgm:cxn modelId="{8B7E1759-4C24-4BAC-A20C-DD23173A6AB5}" type="presParOf" srcId="{DCC379B6-7B46-414B-ADD5-5F2082E26B16}" destId="{09FE649D-1BB1-4264-BFA5-A7381591F2EA}" srcOrd="0" destOrd="0" presId="urn:microsoft.com/office/officeart/2005/8/layout/chevron2"/>
    <dgm:cxn modelId="{5E4E21B0-1F09-4491-A21D-6E7F2D195A34}" type="presParOf" srcId="{09FE649D-1BB1-4264-BFA5-A7381591F2EA}" destId="{E4B90677-EBCB-4C12-8E76-DD1EEBB9ED89}" srcOrd="0" destOrd="0" presId="urn:microsoft.com/office/officeart/2005/8/layout/chevron2"/>
    <dgm:cxn modelId="{6891083E-AE37-4DC8-854B-7A00BA345E51}" type="presParOf" srcId="{09FE649D-1BB1-4264-BFA5-A7381591F2EA}" destId="{7661E367-4145-4689-8211-F78111869AC2}" srcOrd="1" destOrd="0" presId="urn:microsoft.com/office/officeart/2005/8/layout/chevron2"/>
    <dgm:cxn modelId="{630B86D6-DBE5-43E4-9C23-D2E367D30DE3}" type="presParOf" srcId="{DCC379B6-7B46-414B-ADD5-5F2082E26B16}" destId="{83FCE602-5948-4EDB-81D5-26EC2C07AC05}" srcOrd="1" destOrd="0" presId="urn:microsoft.com/office/officeart/2005/8/layout/chevron2"/>
    <dgm:cxn modelId="{6CF6BCEE-CC0D-4526-A306-E6F377C93262}" type="presParOf" srcId="{DCC379B6-7B46-414B-ADD5-5F2082E26B16}" destId="{AE3C2DB6-2BC7-47EC-BC54-EAE84551782D}" srcOrd="2" destOrd="0" presId="urn:microsoft.com/office/officeart/2005/8/layout/chevron2"/>
    <dgm:cxn modelId="{C1E7F4DB-9534-416E-901C-D081301DFE8C}" type="presParOf" srcId="{AE3C2DB6-2BC7-47EC-BC54-EAE84551782D}" destId="{A4665AF7-E14C-4FAD-8021-DACFEF8C695B}" srcOrd="0" destOrd="0" presId="urn:microsoft.com/office/officeart/2005/8/layout/chevron2"/>
    <dgm:cxn modelId="{D1433F10-97BE-4375-91AC-3E00B437E0C8}" type="presParOf" srcId="{AE3C2DB6-2BC7-47EC-BC54-EAE84551782D}" destId="{A7C4723D-5C84-48AA-BCE3-95720C61C1E7}" srcOrd="1" destOrd="0" presId="urn:microsoft.com/office/officeart/2005/8/layout/chevron2"/>
    <dgm:cxn modelId="{B9E42E30-101A-47A0-93BD-4B24A4EDA78E}" type="presParOf" srcId="{DCC379B6-7B46-414B-ADD5-5F2082E26B16}" destId="{6BFFD751-AE3F-4900-906E-DE2C06B0ADB6}" srcOrd="3" destOrd="0" presId="urn:microsoft.com/office/officeart/2005/8/layout/chevron2"/>
    <dgm:cxn modelId="{4BEFB5F3-7185-4E08-9796-81FC86D1E893}" type="presParOf" srcId="{DCC379B6-7B46-414B-ADD5-5F2082E26B16}" destId="{5A2B5811-8210-4462-A069-D640A615D66D}" srcOrd="4" destOrd="0" presId="urn:microsoft.com/office/officeart/2005/8/layout/chevron2"/>
    <dgm:cxn modelId="{A5FD6E5D-5AD0-46E0-89D3-99A967FD60EA}" type="presParOf" srcId="{5A2B5811-8210-4462-A069-D640A615D66D}" destId="{59F8FCB0-73A6-4C82-BDB5-5E9FF8339839}" srcOrd="0" destOrd="0" presId="urn:microsoft.com/office/officeart/2005/8/layout/chevron2"/>
    <dgm:cxn modelId="{F204E859-F4E8-4E31-9340-224B5A25DB0A}" type="presParOf" srcId="{5A2B5811-8210-4462-A069-D640A615D66D}" destId="{116B813C-290E-4D82-9A4A-D4446C420F10}" srcOrd="1" destOrd="0" presId="urn:microsoft.com/office/officeart/2005/8/layout/chevron2"/>
    <dgm:cxn modelId="{87ECEF1B-AE37-428E-9A0D-29C16B2ED13A}" type="presParOf" srcId="{DCC379B6-7B46-414B-ADD5-5F2082E26B16}" destId="{EBD4F58F-71A9-4DF8-B6C6-4EC32482802C}" srcOrd="5" destOrd="0" presId="urn:microsoft.com/office/officeart/2005/8/layout/chevron2"/>
    <dgm:cxn modelId="{0CB712EB-D8DD-451B-9017-0948EAB9F196}" type="presParOf" srcId="{DCC379B6-7B46-414B-ADD5-5F2082E26B16}" destId="{C38D0A63-E9A3-4A4E-A859-303DF5B1A48C}" srcOrd="6" destOrd="0" presId="urn:microsoft.com/office/officeart/2005/8/layout/chevron2"/>
    <dgm:cxn modelId="{E3988F13-B62D-4335-9E6A-307CEAF466B3}" type="presParOf" srcId="{C38D0A63-E9A3-4A4E-A859-303DF5B1A48C}" destId="{15E1051A-0D28-4B20-99BE-6E125F602DEB}" srcOrd="0" destOrd="0" presId="urn:microsoft.com/office/officeart/2005/8/layout/chevron2"/>
    <dgm:cxn modelId="{6185E626-4D9B-4A26-A0CB-0E114C29198D}" type="presParOf" srcId="{C38D0A63-E9A3-4A4E-A859-303DF5B1A48C}" destId="{151C358D-1185-44DF-BC15-BD2D42492B8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F532C2-C341-451D-AC65-196375F068A8}" type="doc">
      <dgm:prSet loTypeId="urn:microsoft.com/office/officeart/2008/layout/VerticalCurvedList" loCatId="list" qsTypeId="urn:microsoft.com/office/officeart/2005/8/quickstyle/simple1" qsCatId="simple" csTypeId="urn:microsoft.com/office/officeart/2005/8/colors/colorful1#6" csCatId="colorful" phldr="1"/>
      <dgm:spPr/>
      <dgm:t>
        <a:bodyPr/>
        <a:lstStyle/>
        <a:p>
          <a:endParaRPr lang="tr-TR"/>
        </a:p>
      </dgm:t>
    </dgm:pt>
    <dgm:pt modelId="{9C0FA821-342D-407B-B0AC-033A74CD0992}">
      <dgm:prSet custT="1"/>
      <dgm:spPr/>
      <dgm:t>
        <a:bodyPr/>
        <a:lstStyle/>
        <a:p>
          <a:pPr algn="l"/>
          <a:r>
            <a:rPr lang="tr-TR" sz="4400" dirty="0" smtClean="0"/>
            <a:t>İşveren sigorta tescil numarası ya da vergi numarası girilir</a:t>
          </a:r>
          <a:endParaRPr lang="ar-IQ" sz="4400" dirty="0" smtClean="0"/>
        </a:p>
      </dgm:t>
    </dgm:pt>
    <dgm:pt modelId="{5375F39A-1C0E-4743-A9CC-A5EAE039192E}" type="parTrans" cxnId="{54B6B216-219B-4BEC-9258-D630A246F70D}">
      <dgm:prSet/>
      <dgm:spPr/>
      <dgm:t>
        <a:bodyPr/>
        <a:lstStyle/>
        <a:p>
          <a:endParaRPr lang="tr-TR" sz="2000"/>
        </a:p>
      </dgm:t>
    </dgm:pt>
    <dgm:pt modelId="{81E4BCB5-DA13-4229-BABF-55F2935D5AC4}" type="sibTrans" cxnId="{54B6B216-219B-4BEC-9258-D630A246F70D}">
      <dgm:prSet/>
      <dgm:spPr/>
      <dgm:t>
        <a:bodyPr/>
        <a:lstStyle/>
        <a:p>
          <a:endParaRPr lang="tr-TR" sz="2000"/>
        </a:p>
      </dgm:t>
    </dgm:pt>
    <dgm:pt modelId="{C4BEEB8B-B95E-4B7C-B4A9-21F3E9B4329F}">
      <dgm:prSet custT="1"/>
      <dgm:spPr/>
      <dgm:t>
        <a:bodyPr/>
        <a:lstStyle/>
        <a:p>
          <a:r>
            <a:rPr lang="tr-TR" sz="3200" noProof="0" dirty="0" smtClean="0"/>
            <a:t>E-Devlet kapısı üzerinden veya </a:t>
          </a:r>
          <a:r>
            <a:rPr lang="tr-TR" sz="3200" dirty="0" smtClean="0"/>
            <a:t>www.calismaizni.gov.tr ‘den </a:t>
          </a:r>
          <a:r>
            <a:rPr lang="tr-TR" sz="3200" noProof="0" dirty="0" smtClean="0"/>
            <a:t>o</a:t>
          </a:r>
          <a:r>
            <a:rPr lang="tr-TR" sz="3200" dirty="0" smtClean="0"/>
            <a:t>nline olarak otomasyon sisteminde  geçici koruma kapsamındaki yabancılar için ayrılan modül seçilir </a:t>
          </a:r>
          <a:r>
            <a:rPr lang="ar-IQ" sz="3200" b="1" i="0" dirty="0" smtClean="0"/>
            <a:t>.</a:t>
          </a:r>
          <a:r>
            <a:rPr lang="tr-TR" sz="3200" noProof="0" dirty="0" smtClean="0"/>
            <a:t> </a:t>
          </a:r>
          <a:endParaRPr lang="tr-TR" sz="3200" noProof="0" dirty="0"/>
        </a:p>
      </dgm:t>
    </dgm:pt>
    <dgm:pt modelId="{B0F36D77-8AFB-41D6-9BC9-CD686807D004}" type="parTrans" cxnId="{BEF9CD49-03D1-4868-9099-CF9F9420A967}">
      <dgm:prSet/>
      <dgm:spPr/>
      <dgm:t>
        <a:bodyPr/>
        <a:lstStyle/>
        <a:p>
          <a:endParaRPr lang="tr-TR" sz="2000"/>
        </a:p>
      </dgm:t>
    </dgm:pt>
    <dgm:pt modelId="{797B878F-FF1D-4AA4-BB5F-B3638AA244D7}" type="sibTrans" cxnId="{BEF9CD49-03D1-4868-9099-CF9F9420A967}">
      <dgm:prSet/>
      <dgm:spPr/>
      <dgm:t>
        <a:bodyPr/>
        <a:lstStyle/>
        <a:p>
          <a:endParaRPr lang="tr-TR" sz="2000"/>
        </a:p>
      </dgm:t>
    </dgm:pt>
    <dgm:pt modelId="{1BC2DE37-67C2-4F05-BAFE-6A3119C43478}">
      <dgm:prSet custT="1"/>
      <dgm:spPr/>
      <dgm:t>
        <a:bodyPr/>
        <a:lstStyle/>
        <a:p>
          <a:pPr algn="l"/>
          <a:r>
            <a:rPr lang="tr-TR" sz="4400" dirty="0" smtClean="0"/>
            <a:t>İşverenin mail adresi ve iş yeri adresi ilgili alanlara yazılır</a:t>
          </a:r>
          <a:endParaRPr lang="ar-IQ" sz="4400" dirty="0" smtClean="0"/>
        </a:p>
      </dgm:t>
    </dgm:pt>
    <dgm:pt modelId="{C03BC51D-0FA9-4EFB-AE9D-7E83534A727F}" type="parTrans" cxnId="{7092F44C-DDA6-4E2A-88CD-454DBFA919DF}">
      <dgm:prSet/>
      <dgm:spPr/>
      <dgm:t>
        <a:bodyPr/>
        <a:lstStyle/>
        <a:p>
          <a:endParaRPr lang="tr-TR" sz="2000"/>
        </a:p>
      </dgm:t>
    </dgm:pt>
    <dgm:pt modelId="{F496C697-D4E5-4A04-A297-BD9F0C11EAFA}" type="sibTrans" cxnId="{7092F44C-DDA6-4E2A-88CD-454DBFA919DF}">
      <dgm:prSet/>
      <dgm:spPr/>
      <dgm:t>
        <a:bodyPr/>
        <a:lstStyle/>
        <a:p>
          <a:endParaRPr lang="tr-TR" sz="2000"/>
        </a:p>
      </dgm:t>
    </dgm:pt>
    <dgm:pt modelId="{FF231CA5-C860-4BA9-9DB4-5385B8FDABA0}">
      <dgm:prSet custT="1"/>
      <dgm:spPr/>
      <dgm:t>
        <a:bodyPr/>
        <a:lstStyle/>
        <a:p>
          <a:pPr algn="l"/>
          <a:r>
            <a:rPr lang="tr-TR" sz="4400" dirty="0" smtClean="0"/>
            <a:t>Geçici koruma altındaki yabancının kimlik numarası ve bilgileri doldurulur</a:t>
          </a:r>
          <a:endParaRPr lang="ar-IQ" sz="4400" dirty="0" smtClean="0"/>
        </a:p>
      </dgm:t>
    </dgm:pt>
    <dgm:pt modelId="{8B4AF40C-2C2F-478D-A9D8-7FC339497AAF}" type="parTrans" cxnId="{443C4C98-26D3-42E0-958F-EFCE6DDAAC4A}">
      <dgm:prSet/>
      <dgm:spPr/>
      <dgm:t>
        <a:bodyPr/>
        <a:lstStyle/>
        <a:p>
          <a:endParaRPr lang="tr-TR"/>
        </a:p>
      </dgm:t>
    </dgm:pt>
    <dgm:pt modelId="{546A9B16-C7EC-460E-B758-60336130CA16}" type="sibTrans" cxnId="{443C4C98-26D3-42E0-958F-EFCE6DDAAC4A}">
      <dgm:prSet/>
      <dgm:spPr/>
      <dgm:t>
        <a:bodyPr/>
        <a:lstStyle/>
        <a:p>
          <a:endParaRPr lang="tr-TR"/>
        </a:p>
      </dgm:t>
    </dgm:pt>
    <dgm:pt modelId="{D239E801-C5AD-427A-95D9-F7E179063A6E}" type="pres">
      <dgm:prSet presAssocID="{7FF532C2-C341-451D-AC65-196375F068A8}" presName="Name0" presStyleCnt="0">
        <dgm:presLayoutVars>
          <dgm:chMax val="7"/>
          <dgm:chPref val="7"/>
          <dgm:dir/>
        </dgm:presLayoutVars>
      </dgm:prSet>
      <dgm:spPr/>
      <dgm:t>
        <a:bodyPr/>
        <a:lstStyle/>
        <a:p>
          <a:endParaRPr lang="tr-TR"/>
        </a:p>
      </dgm:t>
    </dgm:pt>
    <dgm:pt modelId="{87D1E791-B474-4B3B-951C-D51968364764}" type="pres">
      <dgm:prSet presAssocID="{7FF532C2-C341-451D-AC65-196375F068A8}" presName="Name1" presStyleCnt="0"/>
      <dgm:spPr/>
      <dgm:t>
        <a:bodyPr/>
        <a:lstStyle/>
        <a:p>
          <a:endParaRPr lang="tr-TR"/>
        </a:p>
      </dgm:t>
    </dgm:pt>
    <dgm:pt modelId="{C3319597-4BCD-453F-81AB-556AD70027FD}" type="pres">
      <dgm:prSet presAssocID="{7FF532C2-C341-451D-AC65-196375F068A8}" presName="cycle" presStyleCnt="0"/>
      <dgm:spPr/>
      <dgm:t>
        <a:bodyPr/>
        <a:lstStyle/>
        <a:p>
          <a:endParaRPr lang="tr-TR"/>
        </a:p>
      </dgm:t>
    </dgm:pt>
    <dgm:pt modelId="{B556F01B-2C02-4C20-80EE-60FAC4E21394}" type="pres">
      <dgm:prSet presAssocID="{7FF532C2-C341-451D-AC65-196375F068A8}" presName="srcNode" presStyleLbl="node1" presStyleIdx="0" presStyleCnt="4"/>
      <dgm:spPr/>
      <dgm:t>
        <a:bodyPr/>
        <a:lstStyle/>
        <a:p>
          <a:endParaRPr lang="tr-TR"/>
        </a:p>
      </dgm:t>
    </dgm:pt>
    <dgm:pt modelId="{CE2465CE-3D30-4AEE-B7B6-7C60D54BCDF2}" type="pres">
      <dgm:prSet presAssocID="{7FF532C2-C341-451D-AC65-196375F068A8}" presName="conn" presStyleLbl="parChTrans1D2" presStyleIdx="0" presStyleCnt="1"/>
      <dgm:spPr/>
      <dgm:t>
        <a:bodyPr/>
        <a:lstStyle/>
        <a:p>
          <a:endParaRPr lang="tr-TR"/>
        </a:p>
      </dgm:t>
    </dgm:pt>
    <dgm:pt modelId="{9C9B97B3-A9CD-47EE-8B6A-EF638EAC9AFE}" type="pres">
      <dgm:prSet presAssocID="{7FF532C2-C341-451D-AC65-196375F068A8}" presName="extraNode" presStyleLbl="node1" presStyleIdx="0" presStyleCnt="4"/>
      <dgm:spPr/>
      <dgm:t>
        <a:bodyPr/>
        <a:lstStyle/>
        <a:p>
          <a:endParaRPr lang="tr-TR"/>
        </a:p>
      </dgm:t>
    </dgm:pt>
    <dgm:pt modelId="{0CAB7BD0-BE9C-4585-B156-93EA6DC990BE}" type="pres">
      <dgm:prSet presAssocID="{7FF532C2-C341-451D-AC65-196375F068A8}" presName="dstNode" presStyleLbl="node1" presStyleIdx="0" presStyleCnt="4"/>
      <dgm:spPr/>
      <dgm:t>
        <a:bodyPr/>
        <a:lstStyle/>
        <a:p>
          <a:endParaRPr lang="tr-TR"/>
        </a:p>
      </dgm:t>
    </dgm:pt>
    <dgm:pt modelId="{340D738A-5CFF-4784-8DD0-8CD1BBC30F00}" type="pres">
      <dgm:prSet presAssocID="{C4BEEB8B-B95E-4B7C-B4A9-21F3E9B4329F}" presName="text_1" presStyleLbl="node1" presStyleIdx="0" presStyleCnt="4" custScaleY="126574">
        <dgm:presLayoutVars>
          <dgm:bulletEnabled val="1"/>
        </dgm:presLayoutVars>
      </dgm:prSet>
      <dgm:spPr/>
      <dgm:t>
        <a:bodyPr/>
        <a:lstStyle/>
        <a:p>
          <a:endParaRPr lang="tr-TR"/>
        </a:p>
      </dgm:t>
    </dgm:pt>
    <dgm:pt modelId="{EB113F18-428F-486F-BD23-56646DDF0AC3}" type="pres">
      <dgm:prSet presAssocID="{C4BEEB8B-B95E-4B7C-B4A9-21F3E9B4329F}" presName="accent_1" presStyleCnt="0"/>
      <dgm:spPr/>
      <dgm:t>
        <a:bodyPr/>
        <a:lstStyle/>
        <a:p>
          <a:endParaRPr lang="tr-TR"/>
        </a:p>
      </dgm:t>
    </dgm:pt>
    <dgm:pt modelId="{E9C23FEF-FD78-4EF2-A431-FF29692AA82B}" type="pres">
      <dgm:prSet presAssocID="{C4BEEB8B-B95E-4B7C-B4A9-21F3E9B4329F}" presName="accentRepeatNode" presStyleLbl="solidFgAcc1" presStyleIdx="0" presStyleCnt="4"/>
      <dgm:spPr/>
      <dgm:t>
        <a:bodyPr/>
        <a:lstStyle/>
        <a:p>
          <a:endParaRPr lang="tr-TR"/>
        </a:p>
      </dgm:t>
    </dgm:pt>
    <dgm:pt modelId="{640F8A97-A7A3-4466-B79A-03F1FB65FD53}" type="pres">
      <dgm:prSet presAssocID="{9C0FA821-342D-407B-B0AC-033A74CD0992}" presName="text_2" presStyleLbl="node1" presStyleIdx="1" presStyleCnt="4">
        <dgm:presLayoutVars>
          <dgm:bulletEnabled val="1"/>
        </dgm:presLayoutVars>
      </dgm:prSet>
      <dgm:spPr/>
      <dgm:t>
        <a:bodyPr/>
        <a:lstStyle/>
        <a:p>
          <a:endParaRPr lang="tr-TR"/>
        </a:p>
      </dgm:t>
    </dgm:pt>
    <dgm:pt modelId="{640CFA05-3E31-498B-9708-12CCAB9EC8BB}" type="pres">
      <dgm:prSet presAssocID="{9C0FA821-342D-407B-B0AC-033A74CD0992}" presName="accent_2" presStyleCnt="0"/>
      <dgm:spPr/>
      <dgm:t>
        <a:bodyPr/>
        <a:lstStyle/>
        <a:p>
          <a:endParaRPr lang="tr-TR"/>
        </a:p>
      </dgm:t>
    </dgm:pt>
    <dgm:pt modelId="{BC966128-D4E7-48BF-8898-E3F99407AAEA}" type="pres">
      <dgm:prSet presAssocID="{9C0FA821-342D-407B-B0AC-033A74CD0992}" presName="accentRepeatNode" presStyleLbl="solidFgAcc1" presStyleIdx="1" presStyleCnt="4"/>
      <dgm:spPr/>
      <dgm:t>
        <a:bodyPr/>
        <a:lstStyle/>
        <a:p>
          <a:endParaRPr lang="tr-TR"/>
        </a:p>
      </dgm:t>
    </dgm:pt>
    <dgm:pt modelId="{0E8F4F1C-9600-4481-AC1D-C32F72556AB0}" type="pres">
      <dgm:prSet presAssocID="{1BC2DE37-67C2-4F05-BAFE-6A3119C43478}" presName="text_3" presStyleLbl="node1" presStyleIdx="2" presStyleCnt="4" custScaleY="119878">
        <dgm:presLayoutVars>
          <dgm:bulletEnabled val="1"/>
        </dgm:presLayoutVars>
      </dgm:prSet>
      <dgm:spPr/>
      <dgm:t>
        <a:bodyPr/>
        <a:lstStyle/>
        <a:p>
          <a:endParaRPr lang="tr-TR"/>
        </a:p>
      </dgm:t>
    </dgm:pt>
    <dgm:pt modelId="{066B1F1C-8A75-4710-A5F4-995D09222307}" type="pres">
      <dgm:prSet presAssocID="{1BC2DE37-67C2-4F05-BAFE-6A3119C43478}" presName="accent_3" presStyleCnt="0"/>
      <dgm:spPr/>
      <dgm:t>
        <a:bodyPr/>
        <a:lstStyle/>
        <a:p>
          <a:endParaRPr lang="tr-TR"/>
        </a:p>
      </dgm:t>
    </dgm:pt>
    <dgm:pt modelId="{959706F5-0767-436D-951D-BD245FDAC045}" type="pres">
      <dgm:prSet presAssocID="{1BC2DE37-67C2-4F05-BAFE-6A3119C43478}" presName="accentRepeatNode" presStyleLbl="solidFgAcc1" presStyleIdx="2" presStyleCnt="4"/>
      <dgm:spPr/>
      <dgm:t>
        <a:bodyPr/>
        <a:lstStyle/>
        <a:p>
          <a:endParaRPr lang="tr-TR"/>
        </a:p>
      </dgm:t>
    </dgm:pt>
    <dgm:pt modelId="{DE888596-FB9B-49DE-B4DD-849F75C90A97}" type="pres">
      <dgm:prSet presAssocID="{FF231CA5-C860-4BA9-9DB4-5385B8FDABA0}" presName="text_4" presStyleLbl="node1" presStyleIdx="3" presStyleCnt="4">
        <dgm:presLayoutVars>
          <dgm:bulletEnabled val="1"/>
        </dgm:presLayoutVars>
      </dgm:prSet>
      <dgm:spPr/>
      <dgm:t>
        <a:bodyPr/>
        <a:lstStyle/>
        <a:p>
          <a:endParaRPr lang="tr-TR"/>
        </a:p>
      </dgm:t>
    </dgm:pt>
    <dgm:pt modelId="{5F0B71DA-0E8A-4AD8-8D11-752270051807}" type="pres">
      <dgm:prSet presAssocID="{FF231CA5-C860-4BA9-9DB4-5385B8FDABA0}" presName="accent_4" presStyleCnt="0"/>
      <dgm:spPr/>
      <dgm:t>
        <a:bodyPr/>
        <a:lstStyle/>
        <a:p>
          <a:endParaRPr lang="en-US"/>
        </a:p>
      </dgm:t>
    </dgm:pt>
    <dgm:pt modelId="{B5378EDD-16F5-4ACF-B198-10DFC4DA6954}" type="pres">
      <dgm:prSet presAssocID="{FF231CA5-C860-4BA9-9DB4-5385B8FDABA0}" presName="accentRepeatNode" presStyleLbl="solidFgAcc1" presStyleIdx="3" presStyleCnt="4"/>
      <dgm:spPr/>
      <dgm:t>
        <a:bodyPr/>
        <a:lstStyle/>
        <a:p>
          <a:endParaRPr lang="en-US"/>
        </a:p>
      </dgm:t>
    </dgm:pt>
  </dgm:ptLst>
  <dgm:cxnLst>
    <dgm:cxn modelId="{C8A66CF4-78F8-4695-946A-ECFF9B5DB055}" type="presOf" srcId="{FF231CA5-C860-4BA9-9DB4-5385B8FDABA0}" destId="{DE888596-FB9B-49DE-B4DD-849F75C90A97}" srcOrd="0" destOrd="0" presId="urn:microsoft.com/office/officeart/2008/layout/VerticalCurvedList"/>
    <dgm:cxn modelId="{D6375CDD-E5F0-4DE2-8FF1-0B07FF5290F0}" type="presOf" srcId="{1BC2DE37-67C2-4F05-BAFE-6A3119C43478}" destId="{0E8F4F1C-9600-4481-AC1D-C32F72556AB0}" srcOrd="0" destOrd="0" presId="urn:microsoft.com/office/officeart/2008/layout/VerticalCurvedList"/>
    <dgm:cxn modelId="{1884100D-7C1E-4C89-A907-E63EBE6D975B}" type="presOf" srcId="{797B878F-FF1D-4AA4-BB5F-B3638AA244D7}" destId="{CE2465CE-3D30-4AEE-B7B6-7C60D54BCDF2}" srcOrd="0" destOrd="0" presId="urn:microsoft.com/office/officeart/2008/layout/VerticalCurvedList"/>
    <dgm:cxn modelId="{291622E8-A7EF-4994-83AD-133AF359CA4B}" type="presOf" srcId="{C4BEEB8B-B95E-4B7C-B4A9-21F3E9B4329F}" destId="{340D738A-5CFF-4784-8DD0-8CD1BBC30F00}" srcOrd="0" destOrd="0" presId="urn:microsoft.com/office/officeart/2008/layout/VerticalCurvedList"/>
    <dgm:cxn modelId="{E6E19F9F-DB76-4F1A-B4BD-75B85461C694}" type="presOf" srcId="{9C0FA821-342D-407B-B0AC-033A74CD0992}" destId="{640F8A97-A7A3-4466-B79A-03F1FB65FD53}" srcOrd="0" destOrd="0" presId="urn:microsoft.com/office/officeart/2008/layout/VerticalCurvedList"/>
    <dgm:cxn modelId="{443C4C98-26D3-42E0-958F-EFCE6DDAAC4A}" srcId="{7FF532C2-C341-451D-AC65-196375F068A8}" destId="{FF231CA5-C860-4BA9-9DB4-5385B8FDABA0}" srcOrd="3" destOrd="0" parTransId="{8B4AF40C-2C2F-478D-A9D8-7FC339497AAF}" sibTransId="{546A9B16-C7EC-460E-B758-60336130CA16}"/>
    <dgm:cxn modelId="{CBBEFF85-2F74-4A13-9445-9562F3B9A00F}" type="presOf" srcId="{7FF532C2-C341-451D-AC65-196375F068A8}" destId="{D239E801-C5AD-427A-95D9-F7E179063A6E}" srcOrd="0" destOrd="0" presId="urn:microsoft.com/office/officeart/2008/layout/VerticalCurvedList"/>
    <dgm:cxn modelId="{7092F44C-DDA6-4E2A-88CD-454DBFA919DF}" srcId="{7FF532C2-C341-451D-AC65-196375F068A8}" destId="{1BC2DE37-67C2-4F05-BAFE-6A3119C43478}" srcOrd="2" destOrd="0" parTransId="{C03BC51D-0FA9-4EFB-AE9D-7E83534A727F}" sibTransId="{F496C697-D4E5-4A04-A297-BD9F0C11EAFA}"/>
    <dgm:cxn modelId="{BEF9CD49-03D1-4868-9099-CF9F9420A967}" srcId="{7FF532C2-C341-451D-AC65-196375F068A8}" destId="{C4BEEB8B-B95E-4B7C-B4A9-21F3E9B4329F}" srcOrd="0" destOrd="0" parTransId="{B0F36D77-8AFB-41D6-9BC9-CD686807D004}" sibTransId="{797B878F-FF1D-4AA4-BB5F-B3638AA244D7}"/>
    <dgm:cxn modelId="{54B6B216-219B-4BEC-9258-D630A246F70D}" srcId="{7FF532C2-C341-451D-AC65-196375F068A8}" destId="{9C0FA821-342D-407B-B0AC-033A74CD0992}" srcOrd="1" destOrd="0" parTransId="{5375F39A-1C0E-4743-A9CC-A5EAE039192E}" sibTransId="{81E4BCB5-DA13-4229-BABF-55F2935D5AC4}"/>
    <dgm:cxn modelId="{CA52BCD4-8D2E-471A-8803-0CD238FFC937}" type="presParOf" srcId="{D239E801-C5AD-427A-95D9-F7E179063A6E}" destId="{87D1E791-B474-4B3B-951C-D51968364764}" srcOrd="0" destOrd="0" presId="urn:microsoft.com/office/officeart/2008/layout/VerticalCurvedList"/>
    <dgm:cxn modelId="{2E5E14A7-4F3E-43DD-971B-6D802A68E62D}" type="presParOf" srcId="{87D1E791-B474-4B3B-951C-D51968364764}" destId="{C3319597-4BCD-453F-81AB-556AD70027FD}" srcOrd="0" destOrd="0" presId="urn:microsoft.com/office/officeart/2008/layout/VerticalCurvedList"/>
    <dgm:cxn modelId="{1CB256FE-9AB1-452B-B58A-AFD4629EDBBF}" type="presParOf" srcId="{C3319597-4BCD-453F-81AB-556AD70027FD}" destId="{B556F01B-2C02-4C20-80EE-60FAC4E21394}" srcOrd="0" destOrd="0" presId="urn:microsoft.com/office/officeart/2008/layout/VerticalCurvedList"/>
    <dgm:cxn modelId="{5D7D402E-1AA9-4CA2-A173-FD327641165E}" type="presParOf" srcId="{C3319597-4BCD-453F-81AB-556AD70027FD}" destId="{CE2465CE-3D30-4AEE-B7B6-7C60D54BCDF2}" srcOrd="1" destOrd="0" presId="urn:microsoft.com/office/officeart/2008/layout/VerticalCurvedList"/>
    <dgm:cxn modelId="{C61D0BB4-666D-4366-897B-6A988190EDA3}" type="presParOf" srcId="{C3319597-4BCD-453F-81AB-556AD70027FD}" destId="{9C9B97B3-A9CD-47EE-8B6A-EF638EAC9AFE}" srcOrd="2" destOrd="0" presId="urn:microsoft.com/office/officeart/2008/layout/VerticalCurvedList"/>
    <dgm:cxn modelId="{951353BE-D602-492A-8DAC-F25BE10A1DF6}" type="presParOf" srcId="{C3319597-4BCD-453F-81AB-556AD70027FD}" destId="{0CAB7BD0-BE9C-4585-B156-93EA6DC990BE}" srcOrd="3" destOrd="0" presId="urn:microsoft.com/office/officeart/2008/layout/VerticalCurvedList"/>
    <dgm:cxn modelId="{C9EC0404-7213-47B0-A08E-321D92C4DFDE}" type="presParOf" srcId="{87D1E791-B474-4B3B-951C-D51968364764}" destId="{340D738A-5CFF-4784-8DD0-8CD1BBC30F00}" srcOrd="1" destOrd="0" presId="urn:microsoft.com/office/officeart/2008/layout/VerticalCurvedList"/>
    <dgm:cxn modelId="{01BE3DFE-A3BA-4605-B16D-E939777BA5DE}" type="presParOf" srcId="{87D1E791-B474-4B3B-951C-D51968364764}" destId="{EB113F18-428F-486F-BD23-56646DDF0AC3}" srcOrd="2" destOrd="0" presId="urn:microsoft.com/office/officeart/2008/layout/VerticalCurvedList"/>
    <dgm:cxn modelId="{A33A63F2-EBA1-4AF3-BA86-15565FC0664C}" type="presParOf" srcId="{EB113F18-428F-486F-BD23-56646DDF0AC3}" destId="{E9C23FEF-FD78-4EF2-A431-FF29692AA82B}" srcOrd="0" destOrd="0" presId="urn:microsoft.com/office/officeart/2008/layout/VerticalCurvedList"/>
    <dgm:cxn modelId="{DB6EB3F1-F67A-4CA0-80AC-E048443C7D5F}" type="presParOf" srcId="{87D1E791-B474-4B3B-951C-D51968364764}" destId="{640F8A97-A7A3-4466-B79A-03F1FB65FD53}" srcOrd="3" destOrd="0" presId="urn:microsoft.com/office/officeart/2008/layout/VerticalCurvedList"/>
    <dgm:cxn modelId="{EE5D63DF-49C6-4A9B-86C0-27C5BEECBAE8}" type="presParOf" srcId="{87D1E791-B474-4B3B-951C-D51968364764}" destId="{640CFA05-3E31-498B-9708-12CCAB9EC8BB}" srcOrd="4" destOrd="0" presId="urn:microsoft.com/office/officeart/2008/layout/VerticalCurvedList"/>
    <dgm:cxn modelId="{22090962-5551-4949-BFBC-D248C4525EAE}" type="presParOf" srcId="{640CFA05-3E31-498B-9708-12CCAB9EC8BB}" destId="{BC966128-D4E7-48BF-8898-E3F99407AAEA}" srcOrd="0" destOrd="0" presId="urn:microsoft.com/office/officeart/2008/layout/VerticalCurvedList"/>
    <dgm:cxn modelId="{D38E54A5-206C-4595-B6B9-95A0AF8DE9F2}" type="presParOf" srcId="{87D1E791-B474-4B3B-951C-D51968364764}" destId="{0E8F4F1C-9600-4481-AC1D-C32F72556AB0}" srcOrd="5" destOrd="0" presId="urn:microsoft.com/office/officeart/2008/layout/VerticalCurvedList"/>
    <dgm:cxn modelId="{83D0965B-3D86-4F95-BFC6-80F279899D7B}" type="presParOf" srcId="{87D1E791-B474-4B3B-951C-D51968364764}" destId="{066B1F1C-8A75-4710-A5F4-995D09222307}" srcOrd="6" destOrd="0" presId="urn:microsoft.com/office/officeart/2008/layout/VerticalCurvedList"/>
    <dgm:cxn modelId="{B8AAA8D3-1045-416A-9CF8-64BF45E0BCBB}" type="presParOf" srcId="{066B1F1C-8A75-4710-A5F4-995D09222307}" destId="{959706F5-0767-436D-951D-BD245FDAC045}" srcOrd="0" destOrd="0" presId="urn:microsoft.com/office/officeart/2008/layout/VerticalCurvedList"/>
    <dgm:cxn modelId="{7DCBEE72-28DB-4009-B5AC-08AAF7C76213}" type="presParOf" srcId="{87D1E791-B474-4B3B-951C-D51968364764}" destId="{DE888596-FB9B-49DE-B4DD-849F75C90A97}" srcOrd="7" destOrd="0" presId="urn:microsoft.com/office/officeart/2008/layout/VerticalCurvedList"/>
    <dgm:cxn modelId="{BAA0E47C-B97B-4276-8C64-87B4EC5114E3}" type="presParOf" srcId="{87D1E791-B474-4B3B-951C-D51968364764}" destId="{5F0B71DA-0E8A-4AD8-8D11-752270051807}" srcOrd="8" destOrd="0" presId="urn:microsoft.com/office/officeart/2008/layout/VerticalCurvedList"/>
    <dgm:cxn modelId="{4E57BCF4-407B-46A7-904E-F241D15EE8DA}" type="presParOf" srcId="{5F0B71DA-0E8A-4AD8-8D11-752270051807}" destId="{B5378EDD-16F5-4ACF-B198-10DFC4DA695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C6DF13-AEDA-4640-A07B-B0FF71CFA29A}" type="doc">
      <dgm:prSet loTypeId="urn:microsoft.com/office/officeart/2005/8/layout/chevron2" loCatId="process" qsTypeId="urn:microsoft.com/office/officeart/2005/8/quickstyle/simple1" qsCatId="simple" csTypeId="urn:microsoft.com/office/officeart/2005/8/colors/colorful1#7" csCatId="colorful" phldr="1"/>
      <dgm:spPr/>
      <dgm:t>
        <a:bodyPr/>
        <a:lstStyle/>
        <a:p>
          <a:endParaRPr lang="tr-TR"/>
        </a:p>
      </dgm:t>
    </dgm:pt>
    <dgm:pt modelId="{F8E08707-3B3D-4B5C-807C-7FE4A22478A8}">
      <dgm:prSet phldrT="[Metin]"/>
      <dgm:spPr/>
      <dgm:t>
        <a:bodyPr/>
        <a:lstStyle/>
        <a:p>
          <a:r>
            <a:rPr lang="tr-TR" dirty="0" smtClean="0"/>
            <a:t> </a:t>
          </a:r>
          <a:endParaRPr lang="tr-TR" dirty="0"/>
        </a:p>
      </dgm:t>
    </dgm:pt>
    <dgm:pt modelId="{DC2C4828-A0B4-474A-B5E5-FFF606034EB2}" type="parTrans" cxnId="{31A80927-2B17-41F3-9CC0-4082C6184E84}">
      <dgm:prSet/>
      <dgm:spPr/>
      <dgm:t>
        <a:bodyPr/>
        <a:lstStyle/>
        <a:p>
          <a:endParaRPr lang="tr-TR"/>
        </a:p>
      </dgm:t>
    </dgm:pt>
    <dgm:pt modelId="{F2102FE8-FB87-4DB7-9E32-A166D8C3A3ED}" type="sibTrans" cxnId="{31A80927-2B17-41F3-9CC0-4082C6184E84}">
      <dgm:prSet/>
      <dgm:spPr/>
      <dgm:t>
        <a:bodyPr/>
        <a:lstStyle/>
        <a:p>
          <a:endParaRPr lang="tr-TR"/>
        </a:p>
      </dgm:t>
    </dgm:pt>
    <dgm:pt modelId="{EAB858B6-89F6-4EFE-B269-2B0D9B80CC83}">
      <dgm:prSet phldrT="[Metin]" custT="1"/>
      <dgm:spPr/>
      <dgm:t>
        <a:bodyPr/>
        <a:lstStyle/>
        <a:p>
          <a:r>
            <a:rPr lang="tr-TR" sz="4000" dirty="0" smtClean="0"/>
            <a:t>Çalışma izin başvurusu belgelerin tam ve eksiksiz olması kaydıyla Bakanlık tarafından en geç 30 gün içinde sonuçlandırılır. </a:t>
          </a:r>
          <a:endParaRPr lang="tr-TR" sz="4000" dirty="0"/>
        </a:p>
      </dgm:t>
    </dgm:pt>
    <dgm:pt modelId="{176E9982-0698-4C76-BCC2-7D5E07D3DA32}" type="parTrans" cxnId="{4027D458-3FCA-408D-B32E-F22AF23FAA99}">
      <dgm:prSet/>
      <dgm:spPr/>
      <dgm:t>
        <a:bodyPr/>
        <a:lstStyle/>
        <a:p>
          <a:endParaRPr lang="tr-TR"/>
        </a:p>
      </dgm:t>
    </dgm:pt>
    <dgm:pt modelId="{31D872E3-BD3F-4978-AA09-AD549FD99B22}" type="sibTrans" cxnId="{4027D458-3FCA-408D-B32E-F22AF23FAA99}">
      <dgm:prSet/>
      <dgm:spPr/>
      <dgm:t>
        <a:bodyPr/>
        <a:lstStyle/>
        <a:p>
          <a:endParaRPr lang="tr-TR"/>
        </a:p>
      </dgm:t>
    </dgm:pt>
    <dgm:pt modelId="{7B24A459-76CC-4255-8E69-88DC895B1DAC}">
      <dgm:prSet phldrT="[Metin]"/>
      <dgm:spPr/>
      <dgm:t>
        <a:bodyPr/>
        <a:lstStyle/>
        <a:p>
          <a:r>
            <a:rPr lang="tr-TR" dirty="0" smtClean="0"/>
            <a:t> </a:t>
          </a:r>
          <a:endParaRPr lang="tr-TR" dirty="0"/>
        </a:p>
      </dgm:t>
    </dgm:pt>
    <dgm:pt modelId="{6EFAE2C3-93E1-4FE5-984A-D1E05F26D339}" type="parTrans" cxnId="{A80AA51D-FB96-4A62-B92A-FDA52929C0EE}">
      <dgm:prSet/>
      <dgm:spPr/>
      <dgm:t>
        <a:bodyPr/>
        <a:lstStyle/>
        <a:p>
          <a:endParaRPr lang="tr-TR"/>
        </a:p>
      </dgm:t>
    </dgm:pt>
    <dgm:pt modelId="{E8A56CCA-BFA3-4256-8EF2-2007DC52050A}" type="sibTrans" cxnId="{A80AA51D-FB96-4A62-B92A-FDA52929C0EE}">
      <dgm:prSet/>
      <dgm:spPr/>
      <dgm:t>
        <a:bodyPr/>
        <a:lstStyle/>
        <a:p>
          <a:endParaRPr lang="tr-TR"/>
        </a:p>
      </dgm:t>
    </dgm:pt>
    <dgm:pt modelId="{6134CB8D-519E-47AE-AB33-AEB3F9098100}">
      <dgm:prSet phldrT="[Metin]" custT="1"/>
      <dgm:spPr/>
      <dgm:t>
        <a:bodyPr/>
        <a:lstStyle/>
        <a:p>
          <a:r>
            <a:rPr lang="tr-TR" sz="4000" dirty="0" smtClean="0"/>
            <a:t>Bakanlıkça yapılan inceleme sonucunda, başvurunun olumlu değerlendirilmesi durumunda, başvuru sahibine “Harç Yatırılması hakkında” bilgilendirme e-maili gönderilir.</a:t>
          </a:r>
          <a:endParaRPr lang="tr-TR" sz="4000" dirty="0"/>
        </a:p>
      </dgm:t>
    </dgm:pt>
    <dgm:pt modelId="{94F04A04-FC6C-471C-A8B3-C6CACD9EF63A}" type="parTrans" cxnId="{B164D0B9-B2DF-4ECB-8C69-5F771E87C520}">
      <dgm:prSet/>
      <dgm:spPr/>
      <dgm:t>
        <a:bodyPr/>
        <a:lstStyle/>
        <a:p>
          <a:endParaRPr lang="tr-TR"/>
        </a:p>
      </dgm:t>
    </dgm:pt>
    <dgm:pt modelId="{19BA9EA2-4E0C-4787-87BE-256745530508}" type="sibTrans" cxnId="{B164D0B9-B2DF-4ECB-8C69-5F771E87C520}">
      <dgm:prSet/>
      <dgm:spPr/>
      <dgm:t>
        <a:bodyPr/>
        <a:lstStyle/>
        <a:p>
          <a:endParaRPr lang="tr-TR"/>
        </a:p>
      </dgm:t>
    </dgm:pt>
    <dgm:pt modelId="{7A6E1FDD-A716-4B18-94B0-D31B8276B826}">
      <dgm:prSet/>
      <dgm:spPr/>
      <dgm:t>
        <a:bodyPr/>
        <a:lstStyle/>
        <a:p>
          <a:endParaRPr lang="tr-TR" dirty="0"/>
        </a:p>
      </dgm:t>
    </dgm:pt>
    <dgm:pt modelId="{D7CCC9D1-6489-4310-8FE3-2A2657F1DE10}" type="parTrans" cxnId="{EAA9CCC2-EC4E-470E-B3EB-BC7EC2E2F812}">
      <dgm:prSet/>
      <dgm:spPr/>
      <dgm:t>
        <a:bodyPr/>
        <a:lstStyle/>
        <a:p>
          <a:endParaRPr lang="tr-TR"/>
        </a:p>
      </dgm:t>
    </dgm:pt>
    <dgm:pt modelId="{AF17DB5D-0937-4A79-880E-008F9878403F}" type="sibTrans" cxnId="{EAA9CCC2-EC4E-470E-B3EB-BC7EC2E2F812}">
      <dgm:prSet/>
      <dgm:spPr/>
      <dgm:t>
        <a:bodyPr/>
        <a:lstStyle/>
        <a:p>
          <a:endParaRPr lang="tr-TR"/>
        </a:p>
      </dgm:t>
    </dgm:pt>
    <dgm:pt modelId="{51385EB3-D73F-4F06-B8F8-E29BF9BF226E}">
      <dgm:prSet/>
      <dgm:spPr/>
      <dgm:t>
        <a:bodyPr/>
        <a:lstStyle/>
        <a:p>
          <a:endParaRPr lang="tr-TR" dirty="0"/>
        </a:p>
      </dgm:t>
    </dgm:pt>
    <dgm:pt modelId="{ED6026BB-E53D-4CE4-86FF-3A17DAC9B71B}" type="parTrans" cxnId="{7B053980-960F-462D-ADFE-0306C9003711}">
      <dgm:prSet/>
      <dgm:spPr/>
      <dgm:t>
        <a:bodyPr/>
        <a:lstStyle/>
        <a:p>
          <a:endParaRPr lang="tr-TR"/>
        </a:p>
      </dgm:t>
    </dgm:pt>
    <dgm:pt modelId="{A676AD53-7670-4B3E-AC99-2679B2D025B4}" type="sibTrans" cxnId="{7B053980-960F-462D-ADFE-0306C9003711}">
      <dgm:prSet/>
      <dgm:spPr/>
      <dgm:t>
        <a:bodyPr/>
        <a:lstStyle/>
        <a:p>
          <a:endParaRPr lang="tr-TR"/>
        </a:p>
      </dgm:t>
    </dgm:pt>
    <dgm:pt modelId="{E6D539E4-E05A-4CD9-A636-CD232A5CC708}">
      <dgm:prSet custT="1"/>
      <dgm:spPr/>
      <dgm:t>
        <a:bodyPr/>
        <a:lstStyle/>
        <a:p>
          <a:r>
            <a:rPr lang="tr-TR" sz="4000" dirty="0" smtClean="0"/>
            <a:t> Bildirilen harç yatırıldıktan sonra, dekontun Bakanlığa ibraz edilmesine gerek yoktur. </a:t>
          </a:r>
          <a:endParaRPr lang="tr-TR" sz="4000" dirty="0"/>
        </a:p>
      </dgm:t>
    </dgm:pt>
    <dgm:pt modelId="{46BE84CD-CC76-428C-B074-C027B448F088}" type="parTrans" cxnId="{A5154989-BCC1-490D-B1B9-9488F20A49FC}">
      <dgm:prSet/>
      <dgm:spPr/>
      <dgm:t>
        <a:bodyPr/>
        <a:lstStyle/>
        <a:p>
          <a:endParaRPr lang="tr-TR"/>
        </a:p>
      </dgm:t>
    </dgm:pt>
    <dgm:pt modelId="{94CCE6CF-0B59-4FA6-BA52-7C78D019C458}" type="sibTrans" cxnId="{A5154989-BCC1-490D-B1B9-9488F20A49FC}">
      <dgm:prSet/>
      <dgm:spPr/>
      <dgm:t>
        <a:bodyPr/>
        <a:lstStyle/>
        <a:p>
          <a:endParaRPr lang="tr-TR"/>
        </a:p>
      </dgm:t>
    </dgm:pt>
    <dgm:pt modelId="{771FCC5B-3DB2-4DAD-8F6A-E03737A8378F}">
      <dgm:prSet custT="1"/>
      <dgm:spPr/>
      <dgm:t>
        <a:bodyPr/>
        <a:lstStyle/>
        <a:p>
          <a:r>
            <a:rPr lang="tr-TR" sz="4000" dirty="0" smtClean="0"/>
            <a:t>Bu işlemlerden sonra düzenlenen Çalışma İzni Kartı, başvuruda belirtilen adrese nitelikli kargo ile gönderilir.</a:t>
          </a:r>
          <a:endParaRPr lang="tr-TR" sz="4000" dirty="0"/>
        </a:p>
      </dgm:t>
    </dgm:pt>
    <dgm:pt modelId="{49DA1A6C-995F-42A8-A7DF-B74507E6D14D}" type="parTrans" cxnId="{27C5AA1D-BC42-47F1-9848-146E85289FE4}">
      <dgm:prSet/>
      <dgm:spPr/>
      <dgm:t>
        <a:bodyPr/>
        <a:lstStyle/>
        <a:p>
          <a:endParaRPr lang="tr-TR"/>
        </a:p>
      </dgm:t>
    </dgm:pt>
    <dgm:pt modelId="{213D85F0-4CC7-47E7-93F6-21FE14C553D3}" type="sibTrans" cxnId="{27C5AA1D-BC42-47F1-9848-146E85289FE4}">
      <dgm:prSet/>
      <dgm:spPr/>
      <dgm:t>
        <a:bodyPr/>
        <a:lstStyle/>
        <a:p>
          <a:endParaRPr lang="tr-TR"/>
        </a:p>
      </dgm:t>
    </dgm:pt>
    <dgm:pt modelId="{0DD58D92-9F43-4CE3-80D7-D9CEF2FA53EE}" type="pres">
      <dgm:prSet presAssocID="{FAC6DF13-AEDA-4640-A07B-B0FF71CFA29A}" presName="linearFlow" presStyleCnt="0">
        <dgm:presLayoutVars>
          <dgm:dir/>
          <dgm:animLvl val="lvl"/>
          <dgm:resizeHandles val="exact"/>
        </dgm:presLayoutVars>
      </dgm:prSet>
      <dgm:spPr/>
      <dgm:t>
        <a:bodyPr/>
        <a:lstStyle/>
        <a:p>
          <a:endParaRPr lang="tr-TR"/>
        </a:p>
      </dgm:t>
    </dgm:pt>
    <dgm:pt modelId="{525C7574-F78A-4DC3-B3A8-9801A62F71FD}" type="pres">
      <dgm:prSet presAssocID="{F8E08707-3B3D-4B5C-807C-7FE4A22478A8}" presName="composite" presStyleCnt="0"/>
      <dgm:spPr/>
      <dgm:t>
        <a:bodyPr/>
        <a:lstStyle/>
        <a:p>
          <a:endParaRPr lang="tr-TR"/>
        </a:p>
      </dgm:t>
    </dgm:pt>
    <dgm:pt modelId="{BEF7F828-7C25-4E40-835C-F06B83C1ADAB}" type="pres">
      <dgm:prSet presAssocID="{F8E08707-3B3D-4B5C-807C-7FE4A22478A8}" presName="parentText" presStyleLbl="alignNode1" presStyleIdx="0" presStyleCnt="4">
        <dgm:presLayoutVars>
          <dgm:chMax val="1"/>
          <dgm:bulletEnabled val="1"/>
        </dgm:presLayoutVars>
      </dgm:prSet>
      <dgm:spPr/>
      <dgm:t>
        <a:bodyPr/>
        <a:lstStyle/>
        <a:p>
          <a:endParaRPr lang="tr-TR"/>
        </a:p>
      </dgm:t>
    </dgm:pt>
    <dgm:pt modelId="{F4B9CC3D-2790-4D48-9E92-B7BDA7183772}" type="pres">
      <dgm:prSet presAssocID="{F8E08707-3B3D-4B5C-807C-7FE4A22478A8}" presName="descendantText" presStyleLbl="alignAcc1" presStyleIdx="0" presStyleCnt="4" custScaleY="137490">
        <dgm:presLayoutVars>
          <dgm:bulletEnabled val="1"/>
        </dgm:presLayoutVars>
      </dgm:prSet>
      <dgm:spPr/>
      <dgm:t>
        <a:bodyPr/>
        <a:lstStyle/>
        <a:p>
          <a:endParaRPr lang="tr-TR"/>
        </a:p>
      </dgm:t>
    </dgm:pt>
    <dgm:pt modelId="{D10D8E54-E016-47AA-8707-270F7A3BAB87}" type="pres">
      <dgm:prSet presAssocID="{F2102FE8-FB87-4DB7-9E32-A166D8C3A3ED}" presName="sp" presStyleCnt="0"/>
      <dgm:spPr/>
      <dgm:t>
        <a:bodyPr/>
        <a:lstStyle/>
        <a:p>
          <a:endParaRPr lang="tr-TR"/>
        </a:p>
      </dgm:t>
    </dgm:pt>
    <dgm:pt modelId="{3F78AA86-8B2D-4265-972C-B6BD67942E46}" type="pres">
      <dgm:prSet presAssocID="{7B24A459-76CC-4255-8E69-88DC895B1DAC}" presName="composite" presStyleCnt="0"/>
      <dgm:spPr/>
      <dgm:t>
        <a:bodyPr/>
        <a:lstStyle/>
        <a:p>
          <a:endParaRPr lang="tr-TR"/>
        </a:p>
      </dgm:t>
    </dgm:pt>
    <dgm:pt modelId="{F79BB0F2-8A40-4D16-A7AB-C1A275962EB6}" type="pres">
      <dgm:prSet presAssocID="{7B24A459-76CC-4255-8E69-88DC895B1DAC}" presName="parentText" presStyleLbl="alignNode1" presStyleIdx="1" presStyleCnt="4">
        <dgm:presLayoutVars>
          <dgm:chMax val="1"/>
          <dgm:bulletEnabled val="1"/>
        </dgm:presLayoutVars>
      </dgm:prSet>
      <dgm:spPr/>
      <dgm:t>
        <a:bodyPr/>
        <a:lstStyle/>
        <a:p>
          <a:endParaRPr lang="tr-TR"/>
        </a:p>
      </dgm:t>
    </dgm:pt>
    <dgm:pt modelId="{309554CF-E24C-4559-923B-F8A78FEA93A3}" type="pres">
      <dgm:prSet presAssocID="{7B24A459-76CC-4255-8E69-88DC895B1DAC}" presName="descendantText" presStyleLbl="alignAcc1" presStyleIdx="1" presStyleCnt="4" custScaleY="136129">
        <dgm:presLayoutVars>
          <dgm:bulletEnabled val="1"/>
        </dgm:presLayoutVars>
      </dgm:prSet>
      <dgm:spPr/>
      <dgm:t>
        <a:bodyPr/>
        <a:lstStyle/>
        <a:p>
          <a:endParaRPr lang="tr-TR"/>
        </a:p>
      </dgm:t>
    </dgm:pt>
    <dgm:pt modelId="{2FB4AEB4-8FA7-40E6-A8E2-F68B87A0E5AF}" type="pres">
      <dgm:prSet presAssocID="{E8A56CCA-BFA3-4256-8EF2-2007DC52050A}" presName="sp" presStyleCnt="0"/>
      <dgm:spPr/>
      <dgm:t>
        <a:bodyPr/>
        <a:lstStyle/>
        <a:p>
          <a:endParaRPr lang="tr-TR"/>
        </a:p>
      </dgm:t>
    </dgm:pt>
    <dgm:pt modelId="{33DBA882-A224-4575-8643-3BC17238ED5F}" type="pres">
      <dgm:prSet presAssocID="{7A6E1FDD-A716-4B18-94B0-D31B8276B826}" presName="composite" presStyleCnt="0"/>
      <dgm:spPr/>
      <dgm:t>
        <a:bodyPr/>
        <a:lstStyle/>
        <a:p>
          <a:endParaRPr lang="tr-TR"/>
        </a:p>
      </dgm:t>
    </dgm:pt>
    <dgm:pt modelId="{C13DCDFA-153E-4D06-9222-B1CCBF328238}" type="pres">
      <dgm:prSet presAssocID="{7A6E1FDD-A716-4B18-94B0-D31B8276B826}" presName="parentText" presStyleLbl="alignNode1" presStyleIdx="2" presStyleCnt="4">
        <dgm:presLayoutVars>
          <dgm:chMax val="1"/>
          <dgm:bulletEnabled val="1"/>
        </dgm:presLayoutVars>
      </dgm:prSet>
      <dgm:spPr/>
      <dgm:t>
        <a:bodyPr/>
        <a:lstStyle/>
        <a:p>
          <a:endParaRPr lang="tr-TR"/>
        </a:p>
      </dgm:t>
    </dgm:pt>
    <dgm:pt modelId="{F15256A0-C36D-42E3-9F48-F6292C1B587E}" type="pres">
      <dgm:prSet presAssocID="{7A6E1FDD-A716-4B18-94B0-D31B8276B826}" presName="descendantText" presStyleLbl="alignAcc1" presStyleIdx="2" presStyleCnt="4">
        <dgm:presLayoutVars>
          <dgm:bulletEnabled val="1"/>
        </dgm:presLayoutVars>
      </dgm:prSet>
      <dgm:spPr/>
      <dgm:t>
        <a:bodyPr/>
        <a:lstStyle/>
        <a:p>
          <a:endParaRPr lang="tr-TR"/>
        </a:p>
      </dgm:t>
    </dgm:pt>
    <dgm:pt modelId="{3B48B194-6A37-4940-82FE-E67E1B5EE4A7}" type="pres">
      <dgm:prSet presAssocID="{AF17DB5D-0937-4A79-880E-008F9878403F}" presName="sp" presStyleCnt="0"/>
      <dgm:spPr/>
      <dgm:t>
        <a:bodyPr/>
        <a:lstStyle/>
        <a:p>
          <a:endParaRPr lang="tr-TR"/>
        </a:p>
      </dgm:t>
    </dgm:pt>
    <dgm:pt modelId="{DAC6FC08-5209-44E7-88BE-D8714F0FCAF2}" type="pres">
      <dgm:prSet presAssocID="{51385EB3-D73F-4F06-B8F8-E29BF9BF226E}" presName="composite" presStyleCnt="0"/>
      <dgm:spPr/>
      <dgm:t>
        <a:bodyPr/>
        <a:lstStyle/>
        <a:p>
          <a:endParaRPr lang="tr-TR"/>
        </a:p>
      </dgm:t>
    </dgm:pt>
    <dgm:pt modelId="{EFF3862A-7343-4455-B8C8-BB676512221A}" type="pres">
      <dgm:prSet presAssocID="{51385EB3-D73F-4F06-B8F8-E29BF9BF226E}" presName="parentText" presStyleLbl="alignNode1" presStyleIdx="3" presStyleCnt="4">
        <dgm:presLayoutVars>
          <dgm:chMax val="1"/>
          <dgm:bulletEnabled val="1"/>
        </dgm:presLayoutVars>
      </dgm:prSet>
      <dgm:spPr/>
      <dgm:t>
        <a:bodyPr/>
        <a:lstStyle/>
        <a:p>
          <a:endParaRPr lang="tr-TR"/>
        </a:p>
      </dgm:t>
    </dgm:pt>
    <dgm:pt modelId="{C6221E9A-928C-4B9A-8DA0-E46128BB8145}" type="pres">
      <dgm:prSet presAssocID="{51385EB3-D73F-4F06-B8F8-E29BF9BF226E}" presName="descendantText" presStyleLbl="alignAcc1" presStyleIdx="3" presStyleCnt="4">
        <dgm:presLayoutVars>
          <dgm:bulletEnabled val="1"/>
        </dgm:presLayoutVars>
      </dgm:prSet>
      <dgm:spPr/>
      <dgm:t>
        <a:bodyPr/>
        <a:lstStyle/>
        <a:p>
          <a:endParaRPr lang="tr-TR"/>
        </a:p>
      </dgm:t>
    </dgm:pt>
  </dgm:ptLst>
  <dgm:cxnLst>
    <dgm:cxn modelId="{A80AA51D-FB96-4A62-B92A-FDA52929C0EE}" srcId="{FAC6DF13-AEDA-4640-A07B-B0FF71CFA29A}" destId="{7B24A459-76CC-4255-8E69-88DC895B1DAC}" srcOrd="1" destOrd="0" parTransId="{6EFAE2C3-93E1-4FE5-984A-D1E05F26D339}" sibTransId="{E8A56CCA-BFA3-4256-8EF2-2007DC52050A}"/>
    <dgm:cxn modelId="{1FBAD54A-56E4-4074-9919-863F473B22C1}" type="presOf" srcId="{F8E08707-3B3D-4B5C-807C-7FE4A22478A8}" destId="{BEF7F828-7C25-4E40-835C-F06B83C1ADAB}" srcOrd="0" destOrd="0" presId="urn:microsoft.com/office/officeart/2005/8/layout/chevron2"/>
    <dgm:cxn modelId="{D1987370-3D26-44FF-8939-3B8AC3182F8B}" type="presOf" srcId="{7A6E1FDD-A716-4B18-94B0-D31B8276B826}" destId="{C13DCDFA-153E-4D06-9222-B1CCBF328238}" srcOrd="0" destOrd="0" presId="urn:microsoft.com/office/officeart/2005/8/layout/chevron2"/>
    <dgm:cxn modelId="{F7796069-011C-4D02-82B7-75F1A743A262}" type="presOf" srcId="{EAB858B6-89F6-4EFE-B269-2B0D9B80CC83}" destId="{F4B9CC3D-2790-4D48-9E92-B7BDA7183772}" srcOrd="0" destOrd="0" presId="urn:microsoft.com/office/officeart/2005/8/layout/chevron2"/>
    <dgm:cxn modelId="{27C5AA1D-BC42-47F1-9848-146E85289FE4}" srcId="{51385EB3-D73F-4F06-B8F8-E29BF9BF226E}" destId="{771FCC5B-3DB2-4DAD-8F6A-E03737A8378F}" srcOrd="0" destOrd="0" parTransId="{49DA1A6C-995F-42A8-A7DF-B74507E6D14D}" sibTransId="{213D85F0-4CC7-47E7-93F6-21FE14C553D3}"/>
    <dgm:cxn modelId="{B976C182-6DF6-4684-B1F9-ADC5854E6C42}" type="presOf" srcId="{FAC6DF13-AEDA-4640-A07B-B0FF71CFA29A}" destId="{0DD58D92-9F43-4CE3-80D7-D9CEF2FA53EE}" srcOrd="0" destOrd="0" presId="urn:microsoft.com/office/officeart/2005/8/layout/chevron2"/>
    <dgm:cxn modelId="{4CD078AC-EF68-4A3A-9BB6-AA847BBC0E3D}" type="presOf" srcId="{51385EB3-D73F-4F06-B8F8-E29BF9BF226E}" destId="{EFF3862A-7343-4455-B8C8-BB676512221A}" srcOrd="0" destOrd="0" presId="urn:microsoft.com/office/officeart/2005/8/layout/chevron2"/>
    <dgm:cxn modelId="{B164D0B9-B2DF-4ECB-8C69-5F771E87C520}" srcId="{7B24A459-76CC-4255-8E69-88DC895B1DAC}" destId="{6134CB8D-519E-47AE-AB33-AEB3F9098100}" srcOrd="0" destOrd="0" parTransId="{94F04A04-FC6C-471C-A8B3-C6CACD9EF63A}" sibTransId="{19BA9EA2-4E0C-4787-87BE-256745530508}"/>
    <dgm:cxn modelId="{91759086-0670-433B-A506-D76F9002FE92}" type="presOf" srcId="{E6D539E4-E05A-4CD9-A636-CD232A5CC708}" destId="{F15256A0-C36D-42E3-9F48-F6292C1B587E}" srcOrd="0" destOrd="0" presId="urn:microsoft.com/office/officeart/2005/8/layout/chevron2"/>
    <dgm:cxn modelId="{5C9E9E43-5B9F-4649-84B4-C057E2A238A1}" type="presOf" srcId="{7B24A459-76CC-4255-8E69-88DC895B1DAC}" destId="{F79BB0F2-8A40-4D16-A7AB-C1A275962EB6}" srcOrd="0" destOrd="0" presId="urn:microsoft.com/office/officeart/2005/8/layout/chevron2"/>
    <dgm:cxn modelId="{596F43EC-CBE5-4597-86B0-4E97B52732A3}" type="presOf" srcId="{771FCC5B-3DB2-4DAD-8F6A-E03737A8378F}" destId="{C6221E9A-928C-4B9A-8DA0-E46128BB8145}" srcOrd="0" destOrd="0" presId="urn:microsoft.com/office/officeart/2005/8/layout/chevron2"/>
    <dgm:cxn modelId="{7B053980-960F-462D-ADFE-0306C9003711}" srcId="{FAC6DF13-AEDA-4640-A07B-B0FF71CFA29A}" destId="{51385EB3-D73F-4F06-B8F8-E29BF9BF226E}" srcOrd="3" destOrd="0" parTransId="{ED6026BB-E53D-4CE4-86FF-3A17DAC9B71B}" sibTransId="{A676AD53-7670-4B3E-AC99-2679B2D025B4}"/>
    <dgm:cxn modelId="{D2868F1E-DA8E-4887-B979-0E41429953C3}" type="presOf" srcId="{6134CB8D-519E-47AE-AB33-AEB3F9098100}" destId="{309554CF-E24C-4559-923B-F8A78FEA93A3}" srcOrd="0" destOrd="0" presId="urn:microsoft.com/office/officeart/2005/8/layout/chevron2"/>
    <dgm:cxn modelId="{EAA9CCC2-EC4E-470E-B3EB-BC7EC2E2F812}" srcId="{FAC6DF13-AEDA-4640-A07B-B0FF71CFA29A}" destId="{7A6E1FDD-A716-4B18-94B0-D31B8276B826}" srcOrd="2" destOrd="0" parTransId="{D7CCC9D1-6489-4310-8FE3-2A2657F1DE10}" sibTransId="{AF17DB5D-0937-4A79-880E-008F9878403F}"/>
    <dgm:cxn modelId="{A5154989-BCC1-490D-B1B9-9488F20A49FC}" srcId="{7A6E1FDD-A716-4B18-94B0-D31B8276B826}" destId="{E6D539E4-E05A-4CD9-A636-CD232A5CC708}" srcOrd="0" destOrd="0" parTransId="{46BE84CD-CC76-428C-B074-C027B448F088}" sibTransId="{94CCE6CF-0B59-4FA6-BA52-7C78D019C458}"/>
    <dgm:cxn modelId="{4027D458-3FCA-408D-B32E-F22AF23FAA99}" srcId="{F8E08707-3B3D-4B5C-807C-7FE4A22478A8}" destId="{EAB858B6-89F6-4EFE-B269-2B0D9B80CC83}" srcOrd="0" destOrd="0" parTransId="{176E9982-0698-4C76-BCC2-7D5E07D3DA32}" sibTransId="{31D872E3-BD3F-4978-AA09-AD549FD99B22}"/>
    <dgm:cxn modelId="{31A80927-2B17-41F3-9CC0-4082C6184E84}" srcId="{FAC6DF13-AEDA-4640-A07B-B0FF71CFA29A}" destId="{F8E08707-3B3D-4B5C-807C-7FE4A22478A8}" srcOrd="0" destOrd="0" parTransId="{DC2C4828-A0B4-474A-B5E5-FFF606034EB2}" sibTransId="{F2102FE8-FB87-4DB7-9E32-A166D8C3A3ED}"/>
    <dgm:cxn modelId="{10D7C4BE-5300-4B5B-BFAA-F86408FD4C61}" type="presParOf" srcId="{0DD58D92-9F43-4CE3-80D7-D9CEF2FA53EE}" destId="{525C7574-F78A-4DC3-B3A8-9801A62F71FD}" srcOrd="0" destOrd="0" presId="urn:microsoft.com/office/officeart/2005/8/layout/chevron2"/>
    <dgm:cxn modelId="{14BCEF19-1C54-4247-B8F6-4414D427FC34}" type="presParOf" srcId="{525C7574-F78A-4DC3-B3A8-9801A62F71FD}" destId="{BEF7F828-7C25-4E40-835C-F06B83C1ADAB}" srcOrd="0" destOrd="0" presId="urn:microsoft.com/office/officeart/2005/8/layout/chevron2"/>
    <dgm:cxn modelId="{0A9E209A-9850-4287-89F5-21E25A7A2EB8}" type="presParOf" srcId="{525C7574-F78A-4DC3-B3A8-9801A62F71FD}" destId="{F4B9CC3D-2790-4D48-9E92-B7BDA7183772}" srcOrd="1" destOrd="0" presId="urn:microsoft.com/office/officeart/2005/8/layout/chevron2"/>
    <dgm:cxn modelId="{F445F3E4-5E26-40B8-88D4-2FFE245D1BB8}" type="presParOf" srcId="{0DD58D92-9F43-4CE3-80D7-D9CEF2FA53EE}" destId="{D10D8E54-E016-47AA-8707-270F7A3BAB87}" srcOrd="1" destOrd="0" presId="urn:microsoft.com/office/officeart/2005/8/layout/chevron2"/>
    <dgm:cxn modelId="{9B1351EA-6938-43EC-941B-DB818E1D0712}" type="presParOf" srcId="{0DD58D92-9F43-4CE3-80D7-D9CEF2FA53EE}" destId="{3F78AA86-8B2D-4265-972C-B6BD67942E46}" srcOrd="2" destOrd="0" presId="urn:microsoft.com/office/officeart/2005/8/layout/chevron2"/>
    <dgm:cxn modelId="{BDC61940-C4FB-4EE3-807F-24B6FC2581FC}" type="presParOf" srcId="{3F78AA86-8B2D-4265-972C-B6BD67942E46}" destId="{F79BB0F2-8A40-4D16-A7AB-C1A275962EB6}" srcOrd="0" destOrd="0" presId="urn:microsoft.com/office/officeart/2005/8/layout/chevron2"/>
    <dgm:cxn modelId="{89119170-2851-4704-A533-693ED876CD4F}" type="presParOf" srcId="{3F78AA86-8B2D-4265-972C-B6BD67942E46}" destId="{309554CF-E24C-4559-923B-F8A78FEA93A3}" srcOrd="1" destOrd="0" presId="urn:microsoft.com/office/officeart/2005/8/layout/chevron2"/>
    <dgm:cxn modelId="{31593A08-F1F2-4564-ADFC-09D3B202A8A8}" type="presParOf" srcId="{0DD58D92-9F43-4CE3-80D7-D9CEF2FA53EE}" destId="{2FB4AEB4-8FA7-40E6-A8E2-F68B87A0E5AF}" srcOrd="3" destOrd="0" presId="urn:microsoft.com/office/officeart/2005/8/layout/chevron2"/>
    <dgm:cxn modelId="{8A26568A-0251-4935-B5AB-A8625488D610}" type="presParOf" srcId="{0DD58D92-9F43-4CE3-80D7-D9CEF2FA53EE}" destId="{33DBA882-A224-4575-8643-3BC17238ED5F}" srcOrd="4" destOrd="0" presId="urn:microsoft.com/office/officeart/2005/8/layout/chevron2"/>
    <dgm:cxn modelId="{BE8B0743-7D0A-481D-AD47-F0DFD8094905}" type="presParOf" srcId="{33DBA882-A224-4575-8643-3BC17238ED5F}" destId="{C13DCDFA-153E-4D06-9222-B1CCBF328238}" srcOrd="0" destOrd="0" presId="urn:microsoft.com/office/officeart/2005/8/layout/chevron2"/>
    <dgm:cxn modelId="{FF23BAA6-74EE-492F-BEC2-925ADF3FAEFD}" type="presParOf" srcId="{33DBA882-A224-4575-8643-3BC17238ED5F}" destId="{F15256A0-C36D-42E3-9F48-F6292C1B587E}" srcOrd="1" destOrd="0" presId="urn:microsoft.com/office/officeart/2005/8/layout/chevron2"/>
    <dgm:cxn modelId="{B6B67C12-232E-469B-BCBB-5C17E2A127C9}" type="presParOf" srcId="{0DD58D92-9F43-4CE3-80D7-D9CEF2FA53EE}" destId="{3B48B194-6A37-4940-82FE-E67E1B5EE4A7}" srcOrd="5" destOrd="0" presId="urn:microsoft.com/office/officeart/2005/8/layout/chevron2"/>
    <dgm:cxn modelId="{A769353D-6213-4C61-B9B9-A0D8D0CFEBD4}" type="presParOf" srcId="{0DD58D92-9F43-4CE3-80D7-D9CEF2FA53EE}" destId="{DAC6FC08-5209-44E7-88BE-D8714F0FCAF2}" srcOrd="6" destOrd="0" presId="urn:microsoft.com/office/officeart/2005/8/layout/chevron2"/>
    <dgm:cxn modelId="{09A0A8A2-5F76-4B18-ACBF-9AC223FEF999}" type="presParOf" srcId="{DAC6FC08-5209-44E7-88BE-D8714F0FCAF2}" destId="{EFF3862A-7343-4455-B8C8-BB676512221A}" srcOrd="0" destOrd="0" presId="urn:microsoft.com/office/officeart/2005/8/layout/chevron2"/>
    <dgm:cxn modelId="{5F95EDED-2445-4C01-9962-1EF0DEEC08A1}" type="presParOf" srcId="{DAC6FC08-5209-44E7-88BE-D8714F0FCAF2}" destId="{C6221E9A-928C-4B9A-8DA0-E46128BB814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3B882B-9D7F-43D0-A96A-D58E6AEE8C4D}" type="doc">
      <dgm:prSet loTypeId="urn:microsoft.com/office/officeart/2005/8/layout/arrow3" loCatId="relationship" qsTypeId="urn:microsoft.com/office/officeart/2005/8/quickstyle/simple1" qsCatId="simple" csTypeId="urn:microsoft.com/office/officeart/2005/8/colors/colorful1#8" csCatId="colorful" phldr="1"/>
      <dgm:spPr/>
      <dgm:t>
        <a:bodyPr/>
        <a:lstStyle/>
        <a:p>
          <a:endParaRPr lang="tr-TR"/>
        </a:p>
      </dgm:t>
    </dgm:pt>
    <dgm:pt modelId="{FBBEC102-6CA3-449A-B547-1214FEB19923}">
      <dgm:prSet phldrT="[Metin]" custT="1"/>
      <dgm:spPr/>
      <dgm:t>
        <a:bodyPr/>
        <a:lstStyle/>
        <a:p>
          <a:r>
            <a:rPr lang="tr-TR" sz="4000" b="0" dirty="0" smtClean="0"/>
            <a:t>YÜZDE 10’LUK İSTİHDAM KOTASI</a:t>
          </a:r>
        </a:p>
        <a:p>
          <a:r>
            <a:rPr lang="tr-TR" sz="4000" b="0" dirty="0" smtClean="0"/>
            <a:t>Bir işyerinde geçici koruma kapsamında çalışan yabancı sayısının, toplam işçi sayısına oranı %10’u geçmemelidir</a:t>
          </a:r>
          <a:r>
            <a:rPr lang="ar-IQ" sz="4000" b="0" i="0" dirty="0" smtClean="0"/>
            <a:t>.</a:t>
          </a:r>
          <a:endParaRPr lang="tr-TR" sz="4000" b="1" dirty="0">
            <a:effectLst>
              <a:outerShdw blurRad="38100" dist="38100" dir="2700000" algn="tl">
                <a:srgbClr val="000000">
                  <a:alpha val="43137"/>
                </a:srgbClr>
              </a:outerShdw>
            </a:effectLst>
          </a:endParaRPr>
        </a:p>
      </dgm:t>
    </dgm:pt>
    <dgm:pt modelId="{15F71143-90BB-4EEF-B7E4-E866DD937455}" type="parTrans" cxnId="{60E96296-5064-42C3-BE83-94085EA1F8FF}">
      <dgm:prSet/>
      <dgm:spPr/>
      <dgm:t>
        <a:bodyPr/>
        <a:lstStyle/>
        <a:p>
          <a:endParaRPr lang="tr-TR"/>
        </a:p>
      </dgm:t>
    </dgm:pt>
    <dgm:pt modelId="{44C9707D-C35F-43F4-B34A-5DFFE15A1D51}" type="sibTrans" cxnId="{60E96296-5064-42C3-BE83-94085EA1F8FF}">
      <dgm:prSet/>
      <dgm:spPr/>
      <dgm:t>
        <a:bodyPr/>
        <a:lstStyle/>
        <a:p>
          <a:endParaRPr lang="tr-TR"/>
        </a:p>
      </dgm:t>
    </dgm:pt>
    <dgm:pt modelId="{B1F25732-9F29-48CC-881B-042CC87759E7}">
      <dgm:prSet phldrT="[Metin]" custT="1"/>
      <dgm:spPr/>
      <dgm:t>
        <a:bodyPr/>
        <a:lstStyle/>
        <a:p>
          <a:r>
            <a:rPr lang="tr-TR" sz="3600" b="0" dirty="0" smtClean="0"/>
            <a:t>KOTANIN ESNETİLECEĞİ DURUMLAR</a:t>
          </a:r>
        </a:p>
        <a:p>
          <a:r>
            <a:rPr lang="tr-TR" sz="3600" b="0" dirty="0" smtClean="0"/>
            <a:t>İşveren, mevcut pozisyona aynı şartları taşıyan bir Türk işçi bulamadığını İŞKUR’a bildirir, 4 haftalık süreç sonunda o pozisyona Türk işçi bulunamazsa kota esnetilir.</a:t>
          </a:r>
        </a:p>
      </dgm:t>
    </dgm:pt>
    <dgm:pt modelId="{2515CAD7-17F4-4951-A85B-C695450C9323}" type="sibTrans" cxnId="{5A87EAEE-3957-4E27-8440-8334C1902069}">
      <dgm:prSet/>
      <dgm:spPr/>
      <dgm:t>
        <a:bodyPr/>
        <a:lstStyle/>
        <a:p>
          <a:endParaRPr lang="tr-TR"/>
        </a:p>
      </dgm:t>
    </dgm:pt>
    <dgm:pt modelId="{B9D4FAA7-ED38-4E77-87DB-007E0443C382}" type="parTrans" cxnId="{5A87EAEE-3957-4E27-8440-8334C1902069}">
      <dgm:prSet/>
      <dgm:spPr/>
      <dgm:t>
        <a:bodyPr/>
        <a:lstStyle/>
        <a:p>
          <a:endParaRPr lang="tr-TR"/>
        </a:p>
      </dgm:t>
    </dgm:pt>
    <dgm:pt modelId="{2DFDB173-F029-470F-8DAA-A9C6C4DE9202}" type="pres">
      <dgm:prSet presAssocID="{733B882B-9D7F-43D0-A96A-D58E6AEE8C4D}" presName="compositeShape" presStyleCnt="0">
        <dgm:presLayoutVars>
          <dgm:chMax val="2"/>
          <dgm:dir/>
          <dgm:resizeHandles val="exact"/>
        </dgm:presLayoutVars>
      </dgm:prSet>
      <dgm:spPr/>
      <dgm:t>
        <a:bodyPr/>
        <a:lstStyle/>
        <a:p>
          <a:endParaRPr lang="tr-TR"/>
        </a:p>
      </dgm:t>
    </dgm:pt>
    <dgm:pt modelId="{B8FCF02A-1AA9-4DE4-8A78-43FAFEE9708C}" type="pres">
      <dgm:prSet presAssocID="{733B882B-9D7F-43D0-A96A-D58E6AEE8C4D}" presName="divider" presStyleLbl="fgShp" presStyleIdx="0" presStyleCnt="1"/>
      <dgm:spPr/>
      <dgm:t>
        <a:bodyPr/>
        <a:lstStyle/>
        <a:p>
          <a:endParaRPr lang="tr-TR"/>
        </a:p>
      </dgm:t>
    </dgm:pt>
    <dgm:pt modelId="{18B0A243-B493-43AC-A25F-B843EECAF5DB}" type="pres">
      <dgm:prSet presAssocID="{FBBEC102-6CA3-449A-B547-1214FEB19923}" presName="downArrow" presStyleLbl="node1" presStyleIdx="0" presStyleCnt="2"/>
      <dgm:spPr/>
      <dgm:t>
        <a:bodyPr/>
        <a:lstStyle/>
        <a:p>
          <a:endParaRPr lang="tr-TR"/>
        </a:p>
      </dgm:t>
    </dgm:pt>
    <dgm:pt modelId="{13730A6D-40F8-43F3-A213-044B12CF9708}" type="pres">
      <dgm:prSet presAssocID="{FBBEC102-6CA3-449A-B547-1214FEB19923}" presName="downArrowText" presStyleLbl="revTx" presStyleIdx="0" presStyleCnt="2" custScaleX="149138">
        <dgm:presLayoutVars>
          <dgm:bulletEnabled val="1"/>
        </dgm:presLayoutVars>
      </dgm:prSet>
      <dgm:spPr/>
      <dgm:t>
        <a:bodyPr/>
        <a:lstStyle/>
        <a:p>
          <a:endParaRPr lang="tr-TR"/>
        </a:p>
      </dgm:t>
    </dgm:pt>
    <dgm:pt modelId="{CE7742D0-1304-4EEA-AC83-266C9B635B63}" type="pres">
      <dgm:prSet presAssocID="{B1F25732-9F29-48CC-881B-042CC87759E7}" presName="upArrow" presStyleLbl="node1" presStyleIdx="1" presStyleCnt="2"/>
      <dgm:spPr/>
      <dgm:t>
        <a:bodyPr/>
        <a:lstStyle/>
        <a:p>
          <a:endParaRPr lang="tr-TR"/>
        </a:p>
      </dgm:t>
    </dgm:pt>
    <dgm:pt modelId="{1A7956FD-5716-490F-9130-8E3D41A63377}" type="pres">
      <dgm:prSet presAssocID="{B1F25732-9F29-48CC-881B-042CC87759E7}" presName="upArrowText" presStyleLbl="revTx" presStyleIdx="1" presStyleCnt="2" custScaleX="145647">
        <dgm:presLayoutVars>
          <dgm:bulletEnabled val="1"/>
        </dgm:presLayoutVars>
      </dgm:prSet>
      <dgm:spPr/>
      <dgm:t>
        <a:bodyPr/>
        <a:lstStyle/>
        <a:p>
          <a:endParaRPr lang="tr-TR"/>
        </a:p>
      </dgm:t>
    </dgm:pt>
  </dgm:ptLst>
  <dgm:cxnLst>
    <dgm:cxn modelId="{5A87EAEE-3957-4E27-8440-8334C1902069}" srcId="{733B882B-9D7F-43D0-A96A-D58E6AEE8C4D}" destId="{B1F25732-9F29-48CC-881B-042CC87759E7}" srcOrd="1" destOrd="0" parTransId="{B9D4FAA7-ED38-4E77-87DB-007E0443C382}" sibTransId="{2515CAD7-17F4-4951-A85B-C695450C9323}"/>
    <dgm:cxn modelId="{ACEC6D02-AFBA-4BF1-8D8F-0974A9A7BBCC}" type="presOf" srcId="{733B882B-9D7F-43D0-A96A-D58E6AEE8C4D}" destId="{2DFDB173-F029-470F-8DAA-A9C6C4DE9202}" srcOrd="0" destOrd="0" presId="urn:microsoft.com/office/officeart/2005/8/layout/arrow3"/>
    <dgm:cxn modelId="{60E96296-5064-42C3-BE83-94085EA1F8FF}" srcId="{733B882B-9D7F-43D0-A96A-D58E6AEE8C4D}" destId="{FBBEC102-6CA3-449A-B547-1214FEB19923}" srcOrd="0" destOrd="0" parTransId="{15F71143-90BB-4EEF-B7E4-E866DD937455}" sibTransId="{44C9707D-C35F-43F4-B34A-5DFFE15A1D51}"/>
    <dgm:cxn modelId="{1F1C5107-BD45-43DF-BE92-C769149F7F30}" type="presOf" srcId="{FBBEC102-6CA3-449A-B547-1214FEB19923}" destId="{13730A6D-40F8-43F3-A213-044B12CF9708}" srcOrd="0" destOrd="0" presId="urn:microsoft.com/office/officeart/2005/8/layout/arrow3"/>
    <dgm:cxn modelId="{5AB46A8B-279E-4971-93B9-A74C58769172}" type="presOf" srcId="{B1F25732-9F29-48CC-881B-042CC87759E7}" destId="{1A7956FD-5716-490F-9130-8E3D41A63377}" srcOrd="0" destOrd="0" presId="urn:microsoft.com/office/officeart/2005/8/layout/arrow3"/>
    <dgm:cxn modelId="{8E60784B-D0B2-48FE-82FD-CFAE5749A727}" type="presParOf" srcId="{2DFDB173-F029-470F-8DAA-A9C6C4DE9202}" destId="{B8FCF02A-1AA9-4DE4-8A78-43FAFEE9708C}" srcOrd="0" destOrd="0" presId="urn:microsoft.com/office/officeart/2005/8/layout/arrow3"/>
    <dgm:cxn modelId="{FC7B643C-CF06-4062-9EE0-E3F5F144A4F4}" type="presParOf" srcId="{2DFDB173-F029-470F-8DAA-A9C6C4DE9202}" destId="{18B0A243-B493-43AC-A25F-B843EECAF5DB}" srcOrd="1" destOrd="0" presId="urn:microsoft.com/office/officeart/2005/8/layout/arrow3"/>
    <dgm:cxn modelId="{C96E9E6E-2EAA-4498-AE20-D4A8BC4777C0}" type="presParOf" srcId="{2DFDB173-F029-470F-8DAA-A9C6C4DE9202}" destId="{13730A6D-40F8-43F3-A213-044B12CF9708}" srcOrd="2" destOrd="0" presId="urn:microsoft.com/office/officeart/2005/8/layout/arrow3"/>
    <dgm:cxn modelId="{62EE0FB2-A448-4EA8-B578-477788C6151C}" type="presParOf" srcId="{2DFDB173-F029-470F-8DAA-A9C6C4DE9202}" destId="{CE7742D0-1304-4EEA-AC83-266C9B635B63}" srcOrd="3" destOrd="0" presId="urn:microsoft.com/office/officeart/2005/8/layout/arrow3"/>
    <dgm:cxn modelId="{F5C3DD95-06CC-4644-9D4A-10F13B7C8310}" type="presParOf" srcId="{2DFDB173-F029-470F-8DAA-A9C6C4DE9202}" destId="{1A7956FD-5716-490F-9130-8E3D41A6337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465CE-3D30-4AEE-B7B6-7C60D54BCDF2}">
      <dsp:nvSpPr>
        <dsp:cNvPr id="0" name=""/>
        <dsp:cNvSpPr/>
      </dsp:nvSpPr>
      <dsp:spPr>
        <a:xfrm>
          <a:off x="-11590366" y="-1769731"/>
          <a:ext cx="13797201" cy="13797201"/>
        </a:xfrm>
        <a:prstGeom prst="blockArc">
          <a:avLst>
            <a:gd name="adj1" fmla="val 18900000"/>
            <a:gd name="adj2" fmla="val 2700000"/>
            <a:gd name="adj3" fmla="val 15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3482B6-A542-46E8-BD5F-38AF2820E58F}">
      <dsp:nvSpPr>
        <dsp:cNvPr id="0" name=""/>
        <dsp:cNvSpPr/>
      </dsp:nvSpPr>
      <dsp:spPr>
        <a:xfrm>
          <a:off x="1423774" y="1025773"/>
          <a:ext cx="18922944" cy="205154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416" tIns="167640" rIns="167640" bIns="167640" numCol="1" spcCol="1270" anchor="ctr" anchorCtr="0">
          <a:noAutofit/>
        </a:bodyPr>
        <a:lstStyle/>
        <a:p>
          <a:pPr lvl="0" algn="l" defTabSz="2933700">
            <a:lnSpc>
              <a:spcPct val="90000"/>
            </a:lnSpc>
            <a:spcBef>
              <a:spcPct val="0"/>
            </a:spcBef>
            <a:spcAft>
              <a:spcPct val="35000"/>
            </a:spcAft>
          </a:pPr>
          <a:r>
            <a:rPr lang="en-US" sz="6600" kern="1200" dirty="0" smtClean="0"/>
            <a:t>4 A  (</a:t>
          </a:r>
          <a:r>
            <a:rPr lang="tr-TR" sz="6600" kern="1200" dirty="0" smtClean="0"/>
            <a:t>Başka bir işverenin yanında çalışanlar)</a:t>
          </a:r>
          <a:endParaRPr lang="ar-IQ" sz="6600" kern="1200" dirty="0" smtClean="0"/>
        </a:p>
        <a:p>
          <a:pPr lvl="0" algn="l" defTabSz="2933700">
            <a:lnSpc>
              <a:spcPct val="90000"/>
            </a:lnSpc>
            <a:spcBef>
              <a:spcPct val="0"/>
            </a:spcBef>
            <a:spcAft>
              <a:spcPct val="35000"/>
            </a:spcAft>
          </a:pPr>
          <a:endParaRPr lang="tr-TR" sz="6600" kern="1200" dirty="0"/>
        </a:p>
      </dsp:txBody>
      <dsp:txXfrm>
        <a:off x="1423774" y="1025773"/>
        <a:ext cx="18922944" cy="2051547"/>
      </dsp:txXfrm>
    </dsp:sp>
    <dsp:sp modelId="{5EDEE74D-7522-4900-B37D-55CF60C4F097}">
      <dsp:nvSpPr>
        <dsp:cNvPr id="0" name=""/>
        <dsp:cNvSpPr/>
      </dsp:nvSpPr>
      <dsp:spPr>
        <a:xfrm>
          <a:off x="141556" y="769330"/>
          <a:ext cx="2564434" cy="256443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11C758-2F05-4A1C-9E3E-1B8979AD27DF}">
      <dsp:nvSpPr>
        <dsp:cNvPr id="0" name=""/>
        <dsp:cNvSpPr/>
      </dsp:nvSpPr>
      <dsp:spPr>
        <a:xfrm>
          <a:off x="2311068" y="4129211"/>
          <a:ext cx="18177206" cy="205154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416" tIns="91440" rIns="91440" bIns="91440" numCol="1" spcCol="1270" anchor="ctr" anchorCtr="0">
          <a:noAutofit/>
        </a:bodyPr>
        <a:lstStyle/>
        <a:p>
          <a:pPr lvl="0" algn="l" defTabSz="1600200">
            <a:lnSpc>
              <a:spcPct val="90000"/>
            </a:lnSpc>
            <a:spcBef>
              <a:spcPct val="0"/>
            </a:spcBef>
            <a:spcAft>
              <a:spcPct val="35000"/>
            </a:spcAft>
          </a:pPr>
          <a:r>
            <a:rPr lang="en-US" sz="3600" b="1" kern="1200" dirty="0" smtClean="0"/>
            <a:t>4B   (</a:t>
          </a:r>
          <a:r>
            <a:rPr lang="tr-TR" sz="3600" b="1" kern="1200" dirty="0" smtClean="0"/>
            <a:t>Geçici koruma kapsamında kendi adına ve hesabına bağımsız çalışan yabancılar )</a:t>
          </a:r>
          <a:endParaRPr lang="ar-IQ" sz="3600" b="1" kern="1200" dirty="0" smtClean="0"/>
        </a:p>
      </dsp:txBody>
      <dsp:txXfrm>
        <a:off x="2311068" y="4129211"/>
        <a:ext cx="18177206" cy="2051547"/>
      </dsp:txXfrm>
    </dsp:sp>
    <dsp:sp modelId="{2DA0B4D0-1598-4B6E-9C9E-DD6851D527A0}">
      <dsp:nvSpPr>
        <dsp:cNvPr id="0" name=""/>
        <dsp:cNvSpPr/>
      </dsp:nvSpPr>
      <dsp:spPr>
        <a:xfrm>
          <a:off x="887294" y="3846652"/>
          <a:ext cx="2564434" cy="256443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0A604E-0659-401D-ACF6-B75907F265F2}">
      <dsp:nvSpPr>
        <dsp:cNvPr id="0" name=""/>
        <dsp:cNvSpPr/>
      </dsp:nvSpPr>
      <dsp:spPr>
        <a:xfrm>
          <a:off x="1423774" y="7180417"/>
          <a:ext cx="18922944" cy="20515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416" tIns="91440" rIns="91440" bIns="91440" numCol="1" spcCol="1270" anchor="ctr" anchorCtr="0">
          <a:noAutofit/>
        </a:bodyPr>
        <a:lstStyle/>
        <a:p>
          <a:pPr lvl="0" algn="l" defTabSz="1600200">
            <a:lnSpc>
              <a:spcPct val="90000"/>
            </a:lnSpc>
            <a:spcBef>
              <a:spcPct val="0"/>
            </a:spcBef>
            <a:spcAft>
              <a:spcPct val="35000"/>
            </a:spcAft>
          </a:pPr>
          <a:r>
            <a:rPr lang="tr-TR" sz="3600" b="1" kern="1200" noProof="0" dirty="0" smtClean="0"/>
            <a:t>Mevsimlik Tarım  ve hayvancılık işlerinde çalışma izin muafiyeti (İsteğe</a:t>
          </a:r>
          <a:r>
            <a:rPr lang="en-US" sz="3600" b="1" kern="1200" dirty="0" smtClean="0"/>
            <a:t> </a:t>
          </a:r>
          <a:r>
            <a:rPr lang="tr-TR" sz="3600" b="1" kern="1200" noProof="0" dirty="0" smtClean="0"/>
            <a:t>bağlı</a:t>
          </a:r>
          <a:r>
            <a:rPr lang="en-US" sz="3600" b="1" kern="1200" dirty="0" smtClean="0"/>
            <a:t> </a:t>
          </a:r>
          <a:r>
            <a:rPr lang="tr-TR" sz="3600" b="1" kern="1200" noProof="0" dirty="0" smtClean="0"/>
            <a:t>sigorta</a:t>
          </a:r>
          <a:r>
            <a:rPr lang="en-US" sz="3600" b="1" kern="1200" dirty="0" smtClean="0"/>
            <a:t> </a:t>
          </a:r>
          <a:r>
            <a:rPr lang="tr-TR" sz="3600" b="1" kern="1200" noProof="0" dirty="0" smtClean="0"/>
            <a:t>primi yatırma)</a:t>
          </a:r>
          <a:endParaRPr lang="ar-IQ" sz="3600" b="1" kern="1200" noProof="0" dirty="0" smtClean="0"/>
        </a:p>
        <a:p>
          <a:pPr lvl="0" algn="l" defTabSz="1600200">
            <a:lnSpc>
              <a:spcPct val="90000"/>
            </a:lnSpc>
            <a:spcBef>
              <a:spcPct val="0"/>
            </a:spcBef>
            <a:spcAft>
              <a:spcPct val="35000"/>
            </a:spcAft>
          </a:pPr>
          <a:endParaRPr lang="tr-TR" sz="3600" b="1" kern="1200" dirty="0"/>
        </a:p>
      </dsp:txBody>
      <dsp:txXfrm>
        <a:off x="1423774" y="7180417"/>
        <a:ext cx="18922944" cy="2051547"/>
      </dsp:txXfrm>
    </dsp:sp>
    <dsp:sp modelId="{533F4DCE-C7A2-4774-B2E8-7FE775E1F51A}">
      <dsp:nvSpPr>
        <dsp:cNvPr id="0" name=""/>
        <dsp:cNvSpPr/>
      </dsp:nvSpPr>
      <dsp:spPr>
        <a:xfrm>
          <a:off x="141556" y="6923973"/>
          <a:ext cx="2564434" cy="256443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C6A98-BCBA-4755-8ACB-B6142C559614}">
      <dsp:nvSpPr>
        <dsp:cNvPr id="0" name=""/>
        <dsp:cNvSpPr/>
      </dsp:nvSpPr>
      <dsp:spPr>
        <a:xfrm>
          <a:off x="0" y="681322"/>
          <a:ext cx="20945475" cy="103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16B733-B18E-4D08-999F-BB1316ACAD59}">
      <dsp:nvSpPr>
        <dsp:cNvPr id="0" name=""/>
        <dsp:cNvSpPr/>
      </dsp:nvSpPr>
      <dsp:spPr>
        <a:xfrm>
          <a:off x="1021144" y="389671"/>
          <a:ext cx="16319206" cy="1210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182" tIns="0" rIns="554182" bIns="0" numCol="1" spcCol="1270" anchor="ctr" anchorCtr="0">
          <a:noAutofit/>
        </a:bodyPr>
        <a:lstStyle/>
        <a:p>
          <a:pPr lvl="0" algn="l" defTabSz="1778000">
            <a:lnSpc>
              <a:spcPct val="90000"/>
            </a:lnSpc>
            <a:spcBef>
              <a:spcPct val="0"/>
            </a:spcBef>
            <a:spcAft>
              <a:spcPct val="35000"/>
            </a:spcAft>
          </a:pPr>
          <a:r>
            <a:rPr lang="tr-TR" sz="4000" b="0" kern="1200" dirty="0" smtClean="0"/>
            <a:t>Geçici koruma sağlanan yabancılar, asgari ücretin altında çalıştırılamaz.</a:t>
          </a:r>
          <a:endParaRPr lang="ar-IQ" sz="4000" b="0" kern="1200" dirty="0" smtClean="0"/>
        </a:p>
        <a:p>
          <a:pPr lvl="0" algn="l" defTabSz="1778000">
            <a:lnSpc>
              <a:spcPct val="90000"/>
            </a:lnSpc>
            <a:spcBef>
              <a:spcPct val="0"/>
            </a:spcBef>
            <a:spcAft>
              <a:spcPct val="35000"/>
            </a:spcAft>
          </a:pPr>
          <a:r>
            <a:rPr lang="tr-TR" sz="4000" b="0" kern="1200" dirty="0" smtClean="0"/>
            <a:t> </a:t>
          </a:r>
          <a:endParaRPr lang="tr-TR" sz="4000" b="0" kern="1200" dirty="0"/>
        </a:p>
      </dsp:txBody>
      <dsp:txXfrm>
        <a:off x="1080227" y="448754"/>
        <a:ext cx="16201040" cy="1092154"/>
      </dsp:txXfrm>
    </dsp:sp>
    <dsp:sp modelId="{C14BCBED-3DD6-4F52-A47C-3564C95FA734}">
      <dsp:nvSpPr>
        <dsp:cNvPr id="0" name=""/>
        <dsp:cNvSpPr/>
      </dsp:nvSpPr>
      <dsp:spPr>
        <a:xfrm>
          <a:off x="0" y="2541082"/>
          <a:ext cx="20945475" cy="1033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7F8C59-C760-4106-B5A4-261AEEDEC389}">
      <dsp:nvSpPr>
        <dsp:cNvPr id="0" name=""/>
        <dsp:cNvSpPr/>
      </dsp:nvSpPr>
      <dsp:spPr>
        <a:xfrm>
          <a:off x="1047273" y="1935922"/>
          <a:ext cx="16276393" cy="1210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182" tIns="0" rIns="554182" bIns="0" numCol="1" spcCol="1270" anchor="ctr" anchorCtr="0">
          <a:noAutofit/>
        </a:bodyPr>
        <a:lstStyle/>
        <a:p>
          <a:pPr lvl="0" algn="l" defTabSz="1600200">
            <a:lnSpc>
              <a:spcPct val="90000"/>
            </a:lnSpc>
            <a:spcBef>
              <a:spcPct val="0"/>
            </a:spcBef>
            <a:spcAft>
              <a:spcPct val="35000"/>
            </a:spcAft>
          </a:pPr>
          <a:r>
            <a:rPr lang="tr-TR" sz="3600" b="0" kern="1200" dirty="0" smtClean="0"/>
            <a:t>Geçici koruma altındaki işçi için, yarı zamanlı çalışıyorsa bile tam gün çalışıyormuş gibi izin almak gerekmektedir.</a:t>
          </a:r>
          <a:r>
            <a:rPr lang="ar-SA" sz="3600" kern="1200" dirty="0" smtClean="0"/>
            <a:t>.</a:t>
          </a:r>
          <a:endParaRPr lang="tr-TR" sz="3600" b="0" kern="1200" dirty="0" smtClean="0"/>
        </a:p>
      </dsp:txBody>
      <dsp:txXfrm>
        <a:off x="1106356" y="1995005"/>
        <a:ext cx="16158227" cy="1092154"/>
      </dsp:txXfrm>
    </dsp:sp>
    <dsp:sp modelId="{A5659222-89CC-4D1B-AEA1-AEF087D5D5B1}">
      <dsp:nvSpPr>
        <dsp:cNvPr id="0" name=""/>
        <dsp:cNvSpPr/>
      </dsp:nvSpPr>
      <dsp:spPr>
        <a:xfrm>
          <a:off x="0" y="4400842"/>
          <a:ext cx="20945475" cy="1033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E01A01-1010-433A-B033-50620EF4BD55}">
      <dsp:nvSpPr>
        <dsp:cNvPr id="0" name=""/>
        <dsp:cNvSpPr/>
      </dsp:nvSpPr>
      <dsp:spPr>
        <a:xfrm>
          <a:off x="1047273" y="3795682"/>
          <a:ext cx="16276246" cy="1210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182" tIns="0" rIns="554182" bIns="0" numCol="1" spcCol="1270" anchor="ctr" anchorCtr="0">
          <a:noAutofit/>
        </a:bodyPr>
        <a:lstStyle/>
        <a:p>
          <a:pPr lvl="0" algn="l" defTabSz="1422400">
            <a:lnSpc>
              <a:spcPct val="90000"/>
            </a:lnSpc>
            <a:spcBef>
              <a:spcPct val="0"/>
            </a:spcBef>
            <a:spcAft>
              <a:spcPct val="35000"/>
            </a:spcAft>
          </a:pPr>
          <a:r>
            <a:rPr lang="tr-TR" sz="3200" b="0" kern="1200" dirty="0" smtClean="0"/>
            <a:t>Çalışma izni en fazla bir yıllık verilebilir. Her sene yenilenmeli,  yeniden başvuru yapılmalıdır.</a:t>
          </a:r>
          <a:r>
            <a:rPr lang="ar-SA" sz="3200" kern="1200" dirty="0" smtClean="0"/>
            <a:t>.</a:t>
          </a:r>
          <a:endParaRPr lang="tr-TR" sz="3200" b="0" kern="1200" dirty="0" smtClean="0"/>
        </a:p>
      </dsp:txBody>
      <dsp:txXfrm>
        <a:off x="1106356" y="3854765"/>
        <a:ext cx="16158080" cy="1092154"/>
      </dsp:txXfrm>
    </dsp:sp>
    <dsp:sp modelId="{2EBD9EB0-1DA8-42BD-8451-A2418247ED8D}">
      <dsp:nvSpPr>
        <dsp:cNvPr id="0" name=""/>
        <dsp:cNvSpPr/>
      </dsp:nvSpPr>
      <dsp:spPr>
        <a:xfrm>
          <a:off x="0" y="6260602"/>
          <a:ext cx="20945475" cy="1033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3F0D18-7B35-4487-ACF7-1BC0B44DFEE0}">
      <dsp:nvSpPr>
        <dsp:cNvPr id="0" name=""/>
        <dsp:cNvSpPr/>
      </dsp:nvSpPr>
      <dsp:spPr>
        <a:xfrm>
          <a:off x="1047273" y="5655442"/>
          <a:ext cx="16147809" cy="12103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182" tIns="0" rIns="554182" bIns="0" numCol="1" spcCol="1270" anchor="ctr" anchorCtr="0">
          <a:noAutofit/>
        </a:bodyPr>
        <a:lstStyle/>
        <a:p>
          <a:pPr lvl="0" algn="l" defTabSz="1244600">
            <a:lnSpc>
              <a:spcPct val="90000"/>
            </a:lnSpc>
            <a:spcBef>
              <a:spcPct val="0"/>
            </a:spcBef>
            <a:spcAft>
              <a:spcPct val="35000"/>
            </a:spcAft>
          </a:pPr>
          <a:r>
            <a:rPr lang="tr-TR" sz="2800" b="0" kern="1200" dirty="0" smtClean="0"/>
            <a:t>Geçici koruma sağlanan yabancılara verilen “çalışma izin belgesi” ile “çalışma izni muafiyetine ilişkin bilgi formu”  ikamet izni yerine geçmez.</a:t>
          </a:r>
          <a:r>
            <a:rPr lang="ar-SA" sz="2800" kern="1200" dirty="0" smtClean="0"/>
            <a:t>.</a:t>
          </a:r>
          <a:endParaRPr lang="tr-TR" sz="2800" b="0" kern="1200" dirty="0" smtClean="0"/>
        </a:p>
      </dsp:txBody>
      <dsp:txXfrm>
        <a:off x="1106356" y="5714525"/>
        <a:ext cx="16029643" cy="1092154"/>
      </dsp:txXfrm>
    </dsp:sp>
    <dsp:sp modelId="{118C5C6F-96F1-43B6-9692-69B446200AE2}">
      <dsp:nvSpPr>
        <dsp:cNvPr id="0" name=""/>
        <dsp:cNvSpPr/>
      </dsp:nvSpPr>
      <dsp:spPr>
        <a:xfrm>
          <a:off x="0" y="8120362"/>
          <a:ext cx="20945475" cy="1033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A946AF-9331-43BB-80D8-F056DB884021}">
      <dsp:nvSpPr>
        <dsp:cNvPr id="0" name=""/>
        <dsp:cNvSpPr/>
      </dsp:nvSpPr>
      <dsp:spPr>
        <a:xfrm>
          <a:off x="1047273" y="7515202"/>
          <a:ext cx="16162031" cy="12103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182" tIns="0" rIns="554182" bIns="0" numCol="1" spcCol="1270" anchor="ctr" anchorCtr="0">
          <a:noAutofit/>
        </a:bodyPr>
        <a:lstStyle/>
        <a:p>
          <a:pPr lvl="0" algn="l" defTabSz="1066800">
            <a:lnSpc>
              <a:spcPct val="90000"/>
            </a:lnSpc>
            <a:spcBef>
              <a:spcPct val="0"/>
            </a:spcBef>
            <a:spcAft>
              <a:spcPct val="35000"/>
            </a:spcAft>
          </a:pPr>
          <a:r>
            <a:rPr lang="tr-TR" sz="2400" b="0" kern="1200" dirty="0" smtClean="0"/>
            <a:t>Geçici koruma altındaki yabancılar yaptıkları iş gereği geçici olarak şehir dışına çıkıyorsa bunu Göç İl Müdürlüğü’ne bildirmekle mükelleftir.</a:t>
          </a:r>
          <a:r>
            <a:rPr lang="ar-SA" sz="2400" kern="1200" dirty="0" smtClean="0"/>
            <a:t>.</a:t>
          </a:r>
          <a:endParaRPr lang="tr-TR" sz="2400" b="0" kern="1200" dirty="0" smtClean="0"/>
        </a:p>
      </dsp:txBody>
      <dsp:txXfrm>
        <a:off x="1106356" y="7574285"/>
        <a:ext cx="16043865" cy="10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90677-EBCB-4C12-8E76-DD1EEBB9ED89}">
      <dsp:nvSpPr>
        <dsp:cNvPr id="0" name=""/>
        <dsp:cNvSpPr/>
      </dsp:nvSpPr>
      <dsp:spPr>
        <a:xfrm rot="5400000">
          <a:off x="-306050" y="315212"/>
          <a:ext cx="2040336" cy="142823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tr-TR" sz="4400" kern="1200" dirty="0" smtClean="0"/>
            <a:t> </a:t>
          </a:r>
          <a:endParaRPr lang="tr-TR" sz="4400" kern="1200" dirty="0"/>
        </a:p>
      </dsp:txBody>
      <dsp:txXfrm rot="-5400000">
        <a:off x="1" y="723280"/>
        <a:ext cx="1428235" cy="612101"/>
      </dsp:txXfrm>
    </dsp:sp>
    <dsp:sp modelId="{7661E367-4145-4689-8211-F78111869AC2}">
      <dsp:nvSpPr>
        <dsp:cNvPr id="0" name=""/>
        <dsp:cNvSpPr/>
      </dsp:nvSpPr>
      <dsp:spPr>
        <a:xfrm rot="5400000">
          <a:off x="11223979" y="-9734460"/>
          <a:ext cx="1326916" cy="2091840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tr-TR" sz="3200" b="1" kern="1200" dirty="0" smtClean="0"/>
            <a:t> Yabancının geçici koruma kapsamında olduğunu belirten geçici koruma kimlik belgesinin/yabancı tanıtma belgesinin ve yabancı kimlik numarasının olması </a:t>
          </a:r>
          <a:endParaRPr lang="tr-TR" sz="3200" b="1" kern="1200" dirty="0"/>
        </a:p>
      </dsp:txBody>
      <dsp:txXfrm rot="-5400000">
        <a:off x="1428236" y="126058"/>
        <a:ext cx="20853628" cy="1197366"/>
      </dsp:txXfrm>
    </dsp:sp>
    <dsp:sp modelId="{A4665AF7-E14C-4FAD-8021-DACFEF8C695B}">
      <dsp:nvSpPr>
        <dsp:cNvPr id="0" name=""/>
        <dsp:cNvSpPr/>
      </dsp:nvSpPr>
      <dsp:spPr>
        <a:xfrm rot="5400000">
          <a:off x="-306050" y="2243710"/>
          <a:ext cx="2040336" cy="142823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tr-TR" sz="4400" kern="1200" dirty="0" smtClean="0"/>
            <a:t> </a:t>
          </a:r>
          <a:endParaRPr lang="tr-TR" sz="4400" kern="1200" dirty="0"/>
        </a:p>
      </dsp:txBody>
      <dsp:txXfrm rot="-5400000">
        <a:off x="1" y="2651778"/>
        <a:ext cx="1428235" cy="612101"/>
      </dsp:txXfrm>
    </dsp:sp>
    <dsp:sp modelId="{A7C4723D-5C84-48AA-BCE3-95720C61C1E7}">
      <dsp:nvSpPr>
        <dsp:cNvPr id="0" name=""/>
        <dsp:cNvSpPr/>
      </dsp:nvSpPr>
      <dsp:spPr>
        <a:xfrm rot="5400000">
          <a:off x="11170985" y="-7827173"/>
          <a:ext cx="1326218" cy="20918403"/>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tr-TR" sz="4400" u="none" kern="1200" dirty="0" smtClean="0">
              <a:effectLst>
                <a:outerShdw blurRad="38100" dist="38100" dir="2700000" algn="tl">
                  <a:srgbClr val="000000">
                    <a:alpha val="43137"/>
                  </a:srgbClr>
                </a:outerShdw>
              </a:effectLst>
            </a:rPr>
            <a:t> </a:t>
          </a:r>
          <a:r>
            <a:rPr lang="tr-TR" sz="4400" u="sng" kern="1200" dirty="0" smtClean="0">
              <a:effectLst>
                <a:outerShdw blurRad="38100" dist="38100" dir="2700000" algn="tl">
                  <a:srgbClr val="000000">
                    <a:alpha val="43137"/>
                  </a:srgbClr>
                </a:outerShdw>
              </a:effectLst>
            </a:rPr>
            <a:t>En az 6 aylık </a:t>
          </a:r>
          <a:r>
            <a:rPr lang="tr-TR" sz="4400" kern="1200" dirty="0" smtClean="0"/>
            <a:t>geçici koruma süresinin doldurulmuş olması</a:t>
          </a:r>
          <a:endParaRPr lang="tr-TR" sz="4400" kern="1200" dirty="0"/>
        </a:p>
      </dsp:txBody>
      <dsp:txXfrm rot="-5400000">
        <a:off x="1374893" y="2033660"/>
        <a:ext cx="20853662" cy="1196736"/>
      </dsp:txXfrm>
    </dsp:sp>
    <dsp:sp modelId="{59F8FCB0-73A6-4C82-BDB5-5E9FF8339839}">
      <dsp:nvSpPr>
        <dsp:cNvPr id="0" name=""/>
        <dsp:cNvSpPr/>
      </dsp:nvSpPr>
      <dsp:spPr>
        <a:xfrm rot="5400000">
          <a:off x="-306050" y="4172207"/>
          <a:ext cx="2040336" cy="142823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tr-TR" sz="4400" kern="1200" dirty="0" smtClean="0"/>
            <a:t> </a:t>
          </a:r>
          <a:endParaRPr lang="tr-TR" sz="4400" kern="1200" dirty="0"/>
        </a:p>
      </dsp:txBody>
      <dsp:txXfrm rot="-5400000">
        <a:off x="1" y="4580275"/>
        <a:ext cx="1428235" cy="612101"/>
      </dsp:txXfrm>
    </dsp:sp>
    <dsp:sp modelId="{116B813C-290E-4D82-9A4A-D4446C420F10}">
      <dsp:nvSpPr>
        <dsp:cNvPr id="0" name=""/>
        <dsp:cNvSpPr/>
      </dsp:nvSpPr>
      <dsp:spPr>
        <a:xfrm rot="5400000">
          <a:off x="11224327" y="-5929935"/>
          <a:ext cx="1326218" cy="20918403"/>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tr-TR" sz="4400" kern="1200" dirty="0" smtClean="0"/>
            <a:t> Geçici koruma kaydına göre yabancıya kalma hakkı sağlanan ilde başvuru yapılması</a:t>
          </a:r>
          <a:endParaRPr lang="tr-TR" sz="4400" kern="1200" dirty="0"/>
        </a:p>
      </dsp:txBody>
      <dsp:txXfrm rot="-5400000">
        <a:off x="1428235" y="3930898"/>
        <a:ext cx="20853662" cy="1196736"/>
      </dsp:txXfrm>
    </dsp:sp>
    <dsp:sp modelId="{15E1051A-0D28-4B20-99BE-6E125F602DEB}">
      <dsp:nvSpPr>
        <dsp:cNvPr id="0" name=""/>
        <dsp:cNvSpPr/>
      </dsp:nvSpPr>
      <dsp:spPr>
        <a:xfrm rot="5400000">
          <a:off x="-306050" y="6100705"/>
          <a:ext cx="2040336" cy="1428235"/>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endParaRPr lang="tr-TR" sz="4400" kern="1200" dirty="0"/>
        </a:p>
      </dsp:txBody>
      <dsp:txXfrm rot="-5400000">
        <a:off x="1" y="6508773"/>
        <a:ext cx="1428235" cy="612101"/>
      </dsp:txXfrm>
    </dsp:sp>
    <dsp:sp modelId="{151C358D-1185-44DF-BC15-BD2D42492B85}">
      <dsp:nvSpPr>
        <dsp:cNvPr id="0" name=""/>
        <dsp:cNvSpPr/>
      </dsp:nvSpPr>
      <dsp:spPr>
        <a:xfrm rot="5400000">
          <a:off x="11224327" y="-4001437"/>
          <a:ext cx="1326218" cy="20918403"/>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tr-TR" sz="3600" b="1" kern="1200" dirty="0" smtClean="0"/>
            <a:t> Ön izin alma zorunluluğu olan meslekler için, ilgili Bakanlıklardan ön izin belgesinin alınmış olması</a:t>
          </a:r>
          <a:endParaRPr lang="tr-TR" sz="3600" b="1" kern="1200" dirty="0"/>
        </a:p>
      </dsp:txBody>
      <dsp:txXfrm rot="-5400000">
        <a:off x="1428235" y="5859396"/>
        <a:ext cx="20853662" cy="1196736"/>
      </dsp:txXfrm>
    </dsp:sp>
    <dsp:sp modelId="{1AAE053E-C2B6-40AA-8A8B-4366FFDC0E15}">
      <dsp:nvSpPr>
        <dsp:cNvPr id="0" name=""/>
        <dsp:cNvSpPr/>
      </dsp:nvSpPr>
      <dsp:spPr>
        <a:xfrm rot="5400000">
          <a:off x="-306050" y="8029202"/>
          <a:ext cx="2040336" cy="1428235"/>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endParaRPr lang="tr-TR" sz="4400" kern="1200" dirty="0"/>
        </a:p>
      </dsp:txBody>
      <dsp:txXfrm rot="-5400000">
        <a:off x="1" y="8437270"/>
        <a:ext cx="1428235" cy="612101"/>
      </dsp:txXfrm>
    </dsp:sp>
    <dsp:sp modelId="{7A98CA34-9F1D-4234-A32B-BA6EDC74554D}">
      <dsp:nvSpPr>
        <dsp:cNvPr id="0" name=""/>
        <dsp:cNvSpPr/>
      </dsp:nvSpPr>
      <dsp:spPr>
        <a:xfrm rot="5400000">
          <a:off x="11224327" y="-2072940"/>
          <a:ext cx="1326218" cy="2091840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tr-TR" sz="4400" b="0" kern="1200" dirty="0" smtClean="0"/>
            <a:t> Çalışma izninin ya da devam eden başvurusunun bulunmaması</a:t>
          </a:r>
          <a:endParaRPr lang="tr-TR" sz="4400" b="0" kern="1200" dirty="0"/>
        </a:p>
      </dsp:txBody>
      <dsp:txXfrm rot="-5400000">
        <a:off x="1428235" y="7787893"/>
        <a:ext cx="20853662" cy="1196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549A-0AAB-4D17-A547-8828F42AFE8E}">
      <dsp:nvSpPr>
        <dsp:cNvPr id="0" name=""/>
        <dsp:cNvSpPr/>
      </dsp:nvSpPr>
      <dsp:spPr>
        <a:xfrm>
          <a:off x="0" y="5929538"/>
          <a:ext cx="6583680" cy="38904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392" tIns="469392" rIns="469392" bIns="469392" numCol="1" spcCol="1270" anchor="ctr" anchorCtr="0">
          <a:noAutofit/>
        </a:bodyPr>
        <a:lstStyle/>
        <a:p>
          <a:pPr lvl="0" algn="ctr" defTabSz="2933700">
            <a:lnSpc>
              <a:spcPct val="90000"/>
            </a:lnSpc>
            <a:spcBef>
              <a:spcPct val="0"/>
            </a:spcBef>
            <a:spcAft>
              <a:spcPct val="35000"/>
            </a:spcAft>
          </a:pPr>
          <a:r>
            <a:rPr lang="tr-TR" sz="6600" kern="1200" dirty="0" smtClean="0"/>
            <a:t>Sağlık Bakanlığı’ndan</a:t>
          </a:r>
          <a:endParaRPr lang="ar-IQ" sz="6600" kern="1200" dirty="0" smtClean="0"/>
        </a:p>
      </dsp:txBody>
      <dsp:txXfrm>
        <a:off x="0" y="5929538"/>
        <a:ext cx="6583680" cy="3890419"/>
      </dsp:txXfrm>
    </dsp:sp>
    <dsp:sp modelId="{807B322D-46B8-4CE3-932E-A1E5891D6474}">
      <dsp:nvSpPr>
        <dsp:cNvPr id="0" name=""/>
        <dsp:cNvSpPr/>
      </dsp:nvSpPr>
      <dsp:spPr>
        <a:xfrm rot="10800000">
          <a:off x="0" y="0"/>
          <a:ext cx="6583680" cy="5983464"/>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392" tIns="469392" rIns="469392" bIns="469392" numCol="1" spcCol="1270" anchor="ctr" anchorCtr="0">
          <a:noAutofit/>
        </a:bodyPr>
        <a:lstStyle/>
        <a:p>
          <a:pPr lvl="0" algn="ctr" defTabSz="2933700">
            <a:lnSpc>
              <a:spcPct val="90000"/>
            </a:lnSpc>
            <a:spcBef>
              <a:spcPct val="0"/>
            </a:spcBef>
            <a:spcAft>
              <a:spcPct val="35000"/>
            </a:spcAft>
          </a:pPr>
          <a:r>
            <a:rPr lang="tr-TR" sz="6600" kern="1200" dirty="0" smtClean="0"/>
            <a:t>Sağlık meslek mensupları</a:t>
          </a:r>
          <a:endParaRPr lang="ar-IQ" sz="6600" kern="1200" dirty="0" smtClean="0"/>
        </a:p>
        <a:p>
          <a:pPr lvl="0" algn="ctr" defTabSz="2933700">
            <a:lnSpc>
              <a:spcPct val="90000"/>
            </a:lnSpc>
            <a:spcBef>
              <a:spcPct val="0"/>
            </a:spcBef>
            <a:spcAft>
              <a:spcPct val="35000"/>
            </a:spcAft>
          </a:pPr>
          <a:r>
            <a:rPr lang="tr-TR" sz="6600" kern="1200" dirty="0" smtClean="0"/>
            <a:t> </a:t>
          </a:r>
          <a:endParaRPr lang="tr-TR" sz="6600" kern="1200" dirty="0"/>
        </a:p>
      </dsp:txBody>
      <dsp:txXfrm rot="10800000">
        <a:off x="0" y="0"/>
        <a:ext cx="6583680" cy="3887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549A-0AAB-4D17-A547-8828F42AFE8E}">
      <dsp:nvSpPr>
        <dsp:cNvPr id="0" name=""/>
        <dsp:cNvSpPr/>
      </dsp:nvSpPr>
      <dsp:spPr>
        <a:xfrm>
          <a:off x="0" y="5929539"/>
          <a:ext cx="6191794" cy="389042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tr-TR" sz="4400" kern="1200" dirty="0" smtClean="0">
              <a:sym typeface="Wingdings" panose="05000000000000000000" pitchFamily="2" charset="2"/>
            </a:rPr>
            <a:t>M</a:t>
          </a:r>
          <a:r>
            <a:rPr lang="tr-TR" sz="4400" kern="1200" dirty="0" smtClean="0"/>
            <a:t>illi Eğitim Bakanlığı veya    Yükseköğretim Kurulu Başkanlığı’ndan</a:t>
          </a:r>
          <a:endParaRPr lang="ar-IQ" sz="4400" kern="1200" dirty="0" smtClean="0"/>
        </a:p>
      </dsp:txBody>
      <dsp:txXfrm>
        <a:off x="0" y="5929539"/>
        <a:ext cx="6191794" cy="3890420"/>
      </dsp:txXfrm>
    </dsp:sp>
    <dsp:sp modelId="{807B322D-46B8-4CE3-932E-A1E5891D6474}">
      <dsp:nvSpPr>
        <dsp:cNvPr id="0" name=""/>
        <dsp:cNvSpPr/>
      </dsp:nvSpPr>
      <dsp:spPr>
        <a:xfrm rot="10800000">
          <a:off x="0" y="4430"/>
          <a:ext cx="6191794" cy="5983466"/>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392" tIns="469392" rIns="469392" bIns="469392" numCol="1" spcCol="1270" anchor="ctr" anchorCtr="0">
          <a:noAutofit/>
        </a:bodyPr>
        <a:lstStyle/>
        <a:p>
          <a:pPr lvl="0" algn="ctr" defTabSz="2933700">
            <a:lnSpc>
              <a:spcPct val="90000"/>
            </a:lnSpc>
            <a:spcBef>
              <a:spcPct val="0"/>
            </a:spcBef>
            <a:spcAft>
              <a:spcPct val="35000"/>
            </a:spcAft>
          </a:pPr>
          <a:r>
            <a:rPr lang="tr-TR" sz="6600" kern="1200" dirty="0" smtClean="0"/>
            <a:t>Eğitim meslek mensupları </a:t>
          </a:r>
          <a:endParaRPr lang="ar-IQ" sz="6600" kern="1200" dirty="0" smtClean="0"/>
        </a:p>
        <a:p>
          <a:pPr lvl="0" algn="ctr" defTabSz="2933700">
            <a:lnSpc>
              <a:spcPct val="90000"/>
            </a:lnSpc>
            <a:spcBef>
              <a:spcPct val="0"/>
            </a:spcBef>
            <a:spcAft>
              <a:spcPct val="35000"/>
            </a:spcAft>
          </a:pPr>
          <a:endParaRPr lang="tr-TR" sz="6600" kern="1200" dirty="0"/>
        </a:p>
      </dsp:txBody>
      <dsp:txXfrm rot="10800000">
        <a:off x="0" y="4430"/>
        <a:ext cx="6191794" cy="38878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FBB30-FEF2-4E6F-A718-58E4D7A7444D}">
      <dsp:nvSpPr>
        <dsp:cNvPr id="0" name=""/>
        <dsp:cNvSpPr/>
      </dsp:nvSpPr>
      <dsp:spPr>
        <a:xfrm>
          <a:off x="0" y="52"/>
          <a:ext cx="2312125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9416C-087E-40A6-A672-150459E608B9}">
      <dsp:nvSpPr>
        <dsp:cNvPr id="0" name=""/>
        <dsp:cNvSpPr/>
      </dsp:nvSpPr>
      <dsp:spPr>
        <a:xfrm>
          <a:off x="0" y="52"/>
          <a:ext cx="23121257" cy="120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lvl="0" algn="l" defTabSz="2400300">
            <a:lnSpc>
              <a:spcPct val="90000"/>
            </a:lnSpc>
            <a:spcBef>
              <a:spcPct val="0"/>
            </a:spcBef>
            <a:spcAft>
              <a:spcPct val="35000"/>
            </a:spcAft>
          </a:pPr>
          <a:endParaRPr lang="tr-TR" sz="5400" u="sng" kern="1200" dirty="0" smtClean="0">
            <a:effectLst>
              <a:outerShdw blurRad="38100" dist="38100" dir="2700000" algn="tl">
                <a:srgbClr val="000000">
                  <a:alpha val="43137"/>
                </a:srgbClr>
              </a:outerShdw>
            </a:effectLst>
          </a:endParaRPr>
        </a:p>
        <a:p>
          <a:pPr lvl="0" algn="l" defTabSz="2400300">
            <a:lnSpc>
              <a:spcPct val="90000"/>
            </a:lnSpc>
            <a:spcBef>
              <a:spcPct val="0"/>
            </a:spcBef>
            <a:spcAft>
              <a:spcPct val="35000"/>
            </a:spcAft>
          </a:pPr>
          <a:r>
            <a:rPr lang="tr-TR" sz="2800" b="1" kern="1200" dirty="0" smtClean="0"/>
            <a:t>Diş hekimliği, hastabakıcılık, </a:t>
          </a:r>
          <a:endParaRPr lang="tr-TR" sz="2800" b="1" kern="1200" dirty="0"/>
        </a:p>
      </dsp:txBody>
      <dsp:txXfrm>
        <a:off x="0" y="52"/>
        <a:ext cx="23121257" cy="1209494"/>
      </dsp:txXfrm>
    </dsp:sp>
    <dsp:sp modelId="{52587AE7-5317-4C47-9672-A58C35BEC40B}">
      <dsp:nvSpPr>
        <dsp:cNvPr id="0" name=""/>
        <dsp:cNvSpPr/>
      </dsp:nvSpPr>
      <dsp:spPr>
        <a:xfrm>
          <a:off x="0" y="1209546"/>
          <a:ext cx="2312125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105D3F-8C2E-4623-A728-DA046AAD6957}">
      <dsp:nvSpPr>
        <dsp:cNvPr id="0" name=""/>
        <dsp:cNvSpPr/>
      </dsp:nvSpPr>
      <dsp:spPr>
        <a:xfrm>
          <a:off x="0" y="0"/>
          <a:ext cx="23121257" cy="933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dirty="0" smtClean="0"/>
            <a:t>Eczacılık,</a:t>
          </a:r>
          <a:endParaRPr lang="ar-IQ" sz="2800" kern="1200" dirty="0" smtClean="0"/>
        </a:p>
        <a:p>
          <a:pPr lvl="0" algn="l" defTabSz="1244600">
            <a:lnSpc>
              <a:spcPct val="90000"/>
            </a:lnSpc>
            <a:spcBef>
              <a:spcPct val="0"/>
            </a:spcBef>
            <a:spcAft>
              <a:spcPct val="35000"/>
            </a:spcAft>
          </a:pPr>
          <a:endParaRPr lang="tr-TR" sz="2800" kern="1200" dirty="0"/>
        </a:p>
      </dsp:txBody>
      <dsp:txXfrm>
        <a:off x="0" y="0"/>
        <a:ext cx="23121257" cy="933850"/>
      </dsp:txXfrm>
    </dsp:sp>
    <dsp:sp modelId="{78397B15-4A62-45C8-99D7-D58B41FFBF59}">
      <dsp:nvSpPr>
        <dsp:cNvPr id="0" name=""/>
        <dsp:cNvSpPr/>
      </dsp:nvSpPr>
      <dsp:spPr>
        <a:xfrm>
          <a:off x="0" y="2143397"/>
          <a:ext cx="23121257"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24A1BB-6433-4104-A241-BD96C78C41FB}">
      <dsp:nvSpPr>
        <dsp:cNvPr id="0" name=""/>
        <dsp:cNvSpPr/>
      </dsp:nvSpPr>
      <dsp:spPr>
        <a:xfrm>
          <a:off x="0" y="2330651"/>
          <a:ext cx="23121257" cy="120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dirty="0" smtClean="0"/>
            <a:t>Veterinerlik, </a:t>
          </a:r>
          <a:endParaRPr lang="tr-TR" sz="2800" kern="1200" dirty="0"/>
        </a:p>
      </dsp:txBody>
      <dsp:txXfrm>
        <a:off x="0" y="2330651"/>
        <a:ext cx="23121257" cy="1209494"/>
      </dsp:txXfrm>
    </dsp:sp>
    <dsp:sp modelId="{9162CCE7-A689-4A02-A6FC-7B7B062E639D}">
      <dsp:nvSpPr>
        <dsp:cNvPr id="0" name=""/>
        <dsp:cNvSpPr/>
      </dsp:nvSpPr>
      <dsp:spPr>
        <a:xfrm>
          <a:off x="0" y="3352891"/>
          <a:ext cx="23121257"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BAB58-99AD-41CB-A71E-922815A3ADA4}">
      <dsp:nvSpPr>
        <dsp:cNvPr id="0" name=""/>
        <dsp:cNvSpPr/>
      </dsp:nvSpPr>
      <dsp:spPr>
        <a:xfrm>
          <a:off x="0" y="3352891"/>
          <a:ext cx="23121257" cy="120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tr-TR" sz="3200" kern="1200" dirty="0" smtClean="0"/>
            <a:t>Avukatlık,</a:t>
          </a:r>
          <a:endParaRPr lang="ar-IQ" sz="3200" kern="1200" dirty="0" smtClean="0"/>
        </a:p>
        <a:p>
          <a:pPr lvl="0" algn="l" defTabSz="1422400">
            <a:lnSpc>
              <a:spcPct val="90000"/>
            </a:lnSpc>
            <a:spcBef>
              <a:spcPct val="0"/>
            </a:spcBef>
            <a:spcAft>
              <a:spcPct val="35000"/>
            </a:spcAft>
          </a:pPr>
          <a:r>
            <a:rPr lang="en-US" sz="3200" b="1" kern="1200" dirty="0" smtClean="0"/>
            <a:t> </a:t>
          </a:r>
          <a:r>
            <a:rPr lang="tr-TR" sz="3200" kern="1200" dirty="0" smtClean="0"/>
            <a:t> </a:t>
          </a:r>
          <a:endParaRPr lang="tr-TR" sz="3200" kern="1200" dirty="0"/>
        </a:p>
      </dsp:txBody>
      <dsp:txXfrm>
        <a:off x="0" y="3352891"/>
        <a:ext cx="23121257" cy="1209494"/>
      </dsp:txXfrm>
    </dsp:sp>
    <dsp:sp modelId="{53C8F58E-EEF2-4579-A0D2-BE2A57F47549}">
      <dsp:nvSpPr>
        <dsp:cNvPr id="0" name=""/>
        <dsp:cNvSpPr/>
      </dsp:nvSpPr>
      <dsp:spPr>
        <a:xfrm>
          <a:off x="0" y="4562385"/>
          <a:ext cx="23121257"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226F85-D94D-427C-8B8A-3D5118F581DF}">
      <dsp:nvSpPr>
        <dsp:cNvPr id="0" name=""/>
        <dsp:cNvSpPr/>
      </dsp:nvSpPr>
      <dsp:spPr>
        <a:xfrm>
          <a:off x="0" y="4562385"/>
          <a:ext cx="23121257" cy="120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tr-TR" sz="3200" kern="1200" dirty="0" smtClean="0"/>
            <a:t>Özel hastanelerde sorumlu müdürlük,</a:t>
          </a:r>
          <a:r>
            <a:rPr lang="en-US" sz="3200" b="1" kern="1200" dirty="0" smtClean="0"/>
            <a:t> </a:t>
          </a:r>
          <a:r>
            <a:rPr lang="tr-TR" sz="3200" kern="1200" dirty="0" smtClean="0"/>
            <a:t> </a:t>
          </a:r>
          <a:endParaRPr lang="tr-TR" sz="3200" kern="1200" dirty="0"/>
        </a:p>
      </dsp:txBody>
      <dsp:txXfrm>
        <a:off x="0" y="4562385"/>
        <a:ext cx="23121257" cy="1209494"/>
      </dsp:txXfrm>
    </dsp:sp>
    <dsp:sp modelId="{9929D58F-7B51-404A-9DBD-5FE67C5B3B51}">
      <dsp:nvSpPr>
        <dsp:cNvPr id="0" name=""/>
        <dsp:cNvSpPr/>
      </dsp:nvSpPr>
      <dsp:spPr>
        <a:xfrm>
          <a:off x="0" y="5771880"/>
          <a:ext cx="2312125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89B7B4-9E88-43B1-AF5E-1522DF911713}">
      <dsp:nvSpPr>
        <dsp:cNvPr id="0" name=""/>
        <dsp:cNvSpPr/>
      </dsp:nvSpPr>
      <dsp:spPr>
        <a:xfrm>
          <a:off x="0" y="5771880"/>
          <a:ext cx="23098677" cy="1311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tr-TR" sz="3200" kern="1200" dirty="0" smtClean="0"/>
            <a:t>Noterlik,</a:t>
          </a:r>
          <a:endParaRPr lang="ar-IQ" sz="3200" kern="1200" dirty="0" smtClean="0"/>
        </a:p>
        <a:p>
          <a:pPr lvl="0" algn="l" defTabSz="1422400">
            <a:lnSpc>
              <a:spcPct val="90000"/>
            </a:lnSpc>
            <a:spcBef>
              <a:spcPct val="0"/>
            </a:spcBef>
            <a:spcAft>
              <a:spcPct val="35000"/>
            </a:spcAft>
          </a:pPr>
          <a:endParaRPr lang="tr-TR" sz="3200" kern="1200" dirty="0"/>
        </a:p>
      </dsp:txBody>
      <dsp:txXfrm>
        <a:off x="0" y="5771880"/>
        <a:ext cx="23098677" cy="1311128"/>
      </dsp:txXfrm>
    </dsp:sp>
    <dsp:sp modelId="{BE626AF6-78BC-43B7-9AD5-C13F780DEF63}">
      <dsp:nvSpPr>
        <dsp:cNvPr id="0" name=""/>
        <dsp:cNvSpPr/>
      </dsp:nvSpPr>
      <dsp:spPr>
        <a:xfrm>
          <a:off x="0" y="7083008"/>
          <a:ext cx="2312125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105466-FF4D-43DF-8E55-A0BF6E067B83}">
      <dsp:nvSpPr>
        <dsp:cNvPr id="0" name=""/>
        <dsp:cNvSpPr/>
      </dsp:nvSpPr>
      <dsp:spPr>
        <a:xfrm>
          <a:off x="0" y="7083008"/>
          <a:ext cx="23121257" cy="120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tr-TR" sz="3200" kern="1200" dirty="0" smtClean="0"/>
            <a:t>Gümrük müşavirliği </a:t>
          </a:r>
          <a:endParaRPr lang="tr-TR" sz="3200" kern="1200" dirty="0"/>
        </a:p>
      </dsp:txBody>
      <dsp:txXfrm>
        <a:off x="0" y="7083008"/>
        <a:ext cx="23121257" cy="1209494"/>
      </dsp:txXfrm>
    </dsp:sp>
    <dsp:sp modelId="{2900E9E8-3D7A-4935-9D74-4CACB60EEA9C}">
      <dsp:nvSpPr>
        <dsp:cNvPr id="0" name=""/>
        <dsp:cNvSpPr/>
      </dsp:nvSpPr>
      <dsp:spPr>
        <a:xfrm>
          <a:off x="0" y="8292503"/>
          <a:ext cx="23121257"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7263FB-F07D-432E-A1F9-D51C0E46BF9F}">
      <dsp:nvSpPr>
        <dsp:cNvPr id="0" name=""/>
        <dsp:cNvSpPr/>
      </dsp:nvSpPr>
      <dsp:spPr>
        <a:xfrm>
          <a:off x="0" y="8292503"/>
          <a:ext cx="23121257" cy="120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tr-TR" sz="3200" kern="1200" dirty="0" smtClean="0"/>
            <a:t>Özel veya kamu kuruluşlarında güvenlik görevlisi</a:t>
          </a:r>
          <a:endParaRPr lang="ar-IQ" sz="3200" kern="1200" dirty="0" smtClean="0"/>
        </a:p>
        <a:p>
          <a:pPr lvl="0" algn="l" defTabSz="1422400">
            <a:lnSpc>
              <a:spcPct val="90000"/>
            </a:lnSpc>
            <a:spcBef>
              <a:spcPct val="0"/>
            </a:spcBef>
            <a:spcAft>
              <a:spcPct val="35000"/>
            </a:spcAft>
          </a:pPr>
          <a:r>
            <a:rPr lang="en-US" sz="3200" b="1" kern="1200" dirty="0" smtClean="0"/>
            <a:t> </a:t>
          </a:r>
          <a:r>
            <a:rPr lang="tr-TR" sz="3200" kern="1200" dirty="0" smtClean="0"/>
            <a:t> </a:t>
          </a:r>
          <a:endParaRPr lang="tr-TR" sz="3200" kern="1200" dirty="0"/>
        </a:p>
      </dsp:txBody>
      <dsp:txXfrm>
        <a:off x="0" y="8292503"/>
        <a:ext cx="23121257" cy="1209494"/>
      </dsp:txXfrm>
    </dsp:sp>
    <dsp:sp modelId="{3DF7D582-409F-4095-8F50-8ECDC40B3B68}">
      <dsp:nvSpPr>
        <dsp:cNvPr id="0" name=""/>
        <dsp:cNvSpPr/>
      </dsp:nvSpPr>
      <dsp:spPr>
        <a:xfrm>
          <a:off x="0" y="9501997"/>
          <a:ext cx="23121257"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3139FC-2A24-42CC-941D-86648EF4ADD6}">
      <dsp:nvSpPr>
        <dsp:cNvPr id="0" name=""/>
        <dsp:cNvSpPr/>
      </dsp:nvSpPr>
      <dsp:spPr>
        <a:xfrm>
          <a:off x="0" y="9501997"/>
          <a:ext cx="23121257" cy="120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tr-TR" sz="3200" b="1" kern="1200" dirty="0" smtClean="0"/>
            <a:t>Kara suları dahilindeki (balık, istiridye, midye, sünger, inci, mercan ihracı, dalgıçlık, arayıcılık, kılavuzluk, kaptanlık, çarkçılık, katiplik, tayfalık vb.) görevlerde bulunamazlar</a:t>
          </a:r>
          <a:r>
            <a:rPr lang="ar-SA" sz="3200" b="1" kern="1200" dirty="0" smtClean="0"/>
            <a:t>  </a:t>
          </a:r>
          <a:endParaRPr lang="tr-TR" sz="3200" b="1" kern="1200" dirty="0"/>
        </a:p>
      </dsp:txBody>
      <dsp:txXfrm>
        <a:off x="0" y="9501997"/>
        <a:ext cx="23121257" cy="12094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90677-EBCB-4C12-8E76-DD1EEBB9ED89}">
      <dsp:nvSpPr>
        <dsp:cNvPr id="0" name=""/>
        <dsp:cNvSpPr/>
      </dsp:nvSpPr>
      <dsp:spPr>
        <a:xfrm rot="5400000">
          <a:off x="-368621" y="375391"/>
          <a:ext cx="2457478" cy="172023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tr-TR" sz="4400" kern="1200" dirty="0" smtClean="0"/>
            <a:t> </a:t>
          </a:r>
          <a:endParaRPr lang="tr-TR" sz="4400" kern="1200" dirty="0"/>
        </a:p>
      </dsp:txBody>
      <dsp:txXfrm rot="-5400000">
        <a:off x="1" y="866886"/>
        <a:ext cx="1720234" cy="737244"/>
      </dsp:txXfrm>
    </dsp:sp>
    <dsp:sp modelId="{7661E367-4145-4689-8211-F78111869AC2}">
      <dsp:nvSpPr>
        <dsp:cNvPr id="0" name=""/>
        <dsp:cNvSpPr/>
      </dsp:nvSpPr>
      <dsp:spPr>
        <a:xfrm rot="5400000">
          <a:off x="11234756" y="-9445007"/>
          <a:ext cx="1597360" cy="2062640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tr-TR" sz="4800" kern="1200" dirty="0" smtClean="0"/>
            <a:t>Vergi numarası olması</a:t>
          </a:r>
          <a:endParaRPr lang="tr-TR" sz="4800" kern="1200" dirty="0"/>
        </a:p>
      </dsp:txBody>
      <dsp:txXfrm rot="-5400000">
        <a:off x="1720235" y="147491"/>
        <a:ext cx="20548427" cy="1441406"/>
      </dsp:txXfrm>
    </dsp:sp>
    <dsp:sp modelId="{A4665AF7-E14C-4FAD-8021-DACFEF8C695B}">
      <dsp:nvSpPr>
        <dsp:cNvPr id="0" name=""/>
        <dsp:cNvSpPr/>
      </dsp:nvSpPr>
      <dsp:spPr>
        <a:xfrm rot="5400000">
          <a:off x="-368621" y="2698164"/>
          <a:ext cx="2457478" cy="1720234"/>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tr-TR" sz="4400" kern="1200" dirty="0" smtClean="0"/>
            <a:t> </a:t>
          </a:r>
          <a:endParaRPr lang="tr-TR" sz="4400" kern="1200" dirty="0"/>
        </a:p>
      </dsp:txBody>
      <dsp:txXfrm rot="-5400000">
        <a:off x="1" y="3189659"/>
        <a:ext cx="1720234" cy="737244"/>
      </dsp:txXfrm>
    </dsp:sp>
    <dsp:sp modelId="{A7C4723D-5C84-48AA-BCE3-95720C61C1E7}">
      <dsp:nvSpPr>
        <dsp:cNvPr id="0" name=""/>
        <dsp:cNvSpPr/>
      </dsp:nvSpPr>
      <dsp:spPr>
        <a:xfrm rot="5400000">
          <a:off x="11208354" y="-7147328"/>
          <a:ext cx="1597360" cy="2062640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tr-TR" sz="4800" u="sng" kern="1200" dirty="0" smtClean="0">
              <a:effectLst>
                <a:outerShdw blurRad="38100" dist="38100" dir="2700000" algn="tl">
                  <a:srgbClr val="000000">
                    <a:alpha val="43137"/>
                  </a:srgbClr>
                </a:outerShdw>
              </a:effectLst>
            </a:rPr>
            <a:t>En az 6 aylık </a:t>
          </a:r>
          <a:r>
            <a:rPr lang="tr-TR" sz="4800" kern="1200" dirty="0" smtClean="0"/>
            <a:t>geçici koruma süresinin doldurulmuş olması</a:t>
          </a:r>
          <a:endParaRPr lang="tr-TR" sz="4800" kern="1200" dirty="0"/>
        </a:p>
      </dsp:txBody>
      <dsp:txXfrm rot="-5400000">
        <a:off x="1693833" y="2445170"/>
        <a:ext cx="20548427" cy="1441406"/>
      </dsp:txXfrm>
    </dsp:sp>
    <dsp:sp modelId="{59F8FCB0-73A6-4C82-BDB5-5E9FF8339839}">
      <dsp:nvSpPr>
        <dsp:cNvPr id="0" name=""/>
        <dsp:cNvSpPr/>
      </dsp:nvSpPr>
      <dsp:spPr>
        <a:xfrm rot="5400000">
          <a:off x="-368621" y="5020938"/>
          <a:ext cx="2457478" cy="1720234"/>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tr-TR" sz="4400" kern="1200" dirty="0" smtClean="0"/>
            <a:t> </a:t>
          </a:r>
          <a:endParaRPr lang="tr-TR" sz="4400" kern="1200" dirty="0"/>
        </a:p>
      </dsp:txBody>
      <dsp:txXfrm rot="-5400000">
        <a:off x="1" y="5512433"/>
        <a:ext cx="1720234" cy="737244"/>
      </dsp:txXfrm>
    </dsp:sp>
    <dsp:sp modelId="{116B813C-290E-4D82-9A4A-D4446C420F10}">
      <dsp:nvSpPr>
        <dsp:cNvPr id="0" name=""/>
        <dsp:cNvSpPr/>
      </dsp:nvSpPr>
      <dsp:spPr>
        <a:xfrm rot="5400000">
          <a:off x="11234756" y="-4862205"/>
          <a:ext cx="1597360" cy="20626404"/>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tr-TR" sz="4800" kern="1200" dirty="0" smtClean="0"/>
            <a:t>İşyerinin kuruluş işlemlerinin tamamlanmış olması</a:t>
          </a:r>
          <a:endParaRPr lang="tr-TR" sz="4400" kern="1200" dirty="0"/>
        </a:p>
      </dsp:txBody>
      <dsp:txXfrm rot="-5400000">
        <a:off x="1720235" y="4730293"/>
        <a:ext cx="20548427" cy="1441406"/>
      </dsp:txXfrm>
    </dsp:sp>
    <dsp:sp modelId="{15E1051A-0D28-4B20-99BE-6E125F602DEB}">
      <dsp:nvSpPr>
        <dsp:cNvPr id="0" name=""/>
        <dsp:cNvSpPr/>
      </dsp:nvSpPr>
      <dsp:spPr>
        <a:xfrm rot="5400000">
          <a:off x="-368621" y="7677024"/>
          <a:ext cx="2457478" cy="172023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endParaRPr lang="tr-TR" sz="4400" kern="1200" dirty="0"/>
        </a:p>
      </dsp:txBody>
      <dsp:txXfrm rot="-5400000">
        <a:off x="1" y="8168519"/>
        <a:ext cx="1720234" cy="737244"/>
      </dsp:txXfrm>
    </dsp:sp>
    <dsp:sp modelId="{151C358D-1185-44DF-BC15-BD2D42492B85}">
      <dsp:nvSpPr>
        <dsp:cNvPr id="0" name=""/>
        <dsp:cNvSpPr/>
      </dsp:nvSpPr>
      <dsp:spPr>
        <a:xfrm rot="5400000">
          <a:off x="10901443" y="-2206118"/>
          <a:ext cx="2263987" cy="20626404"/>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tr-TR" sz="4800" b="0" kern="1200" dirty="0" smtClean="0"/>
            <a:t>Şirketler için ticaret sicil gazetesi ( Gerçek kişi tacirler ile esnaf ve sanatkarlar için ilgili oda sicil kayıt belgesi gibi işyerinin faaliyetini gösterir belgelerin olması)</a:t>
          </a:r>
          <a:endParaRPr lang="tr-TR" sz="4800" b="0" kern="1200" dirty="0"/>
        </a:p>
      </dsp:txBody>
      <dsp:txXfrm rot="-5400000">
        <a:off x="1720235" y="7085609"/>
        <a:ext cx="20515885" cy="20429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465CE-3D30-4AEE-B7B6-7C60D54BCDF2}">
      <dsp:nvSpPr>
        <dsp:cNvPr id="0" name=""/>
        <dsp:cNvSpPr/>
      </dsp:nvSpPr>
      <dsp:spPr>
        <a:xfrm>
          <a:off x="-11824622" y="-1803603"/>
          <a:ext cx="14061875" cy="14061875"/>
        </a:xfrm>
        <a:prstGeom prst="blockArc">
          <a:avLst>
            <a:gd name="adj1" fmla="val 18900000"/>
            <a:gd name="adj2" fmla="val 2700000"/>
            <a:gd name="adj3" fmla="val 1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0D738A-5CFF-4784-8DD0-8CD1BBC30F00}">
      <dsp:nvSpPr>
        <dsp:cNvPr id="0" name=""/>
        <dsp:cNvSpPr/>
      </dsp:nvSpPr>
      <dsp:spPr>
        <a:xfrm>
          <a:off x="1169531" y="590053"/>
          <a:ext cx="21073902" cy="20357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6625" tIns="81280" rIns="81280" bIns="81280" numCol="1" spcCol="1270" anchor="ctr" anchorCtr="0">
          <a:noAutofit/>
        </a:bodyPr>
        <a:lstStyle/>
        <a:p>
          <a:pPr lvl="0" algn="l" defTabSz="1422400">
            <a:lnSpc>
              <a:spcPct val="90000"/>
            </a:lnSpc>
            <a:spcBef>
              <a:spcPct val="0"/>
            </a:spcBef>
            <a:spcAft>
              <a:spcPct val="35000"/>
            </a:spcAft>
          </a:pPr>
          <a:r>
            <a:rPr lang="tr-TR" sz="3200" kern="1200" noProof="0" dirty="0" smtClean="0"/>
            <a:t>E-Devlet kapısı üzerinden veya </a:t>
          </a:r>
          <a:r>
            <a:rPr lang="tr-TR" sz="3200" kern="1200" dirty="0" smtClean="0"/>
            <a:t>www.calismaizni.gov.tr ‘den </a:t>
          </a:r>
          <a:r>
            <a:rPr lang="tr-TR" sz="3200" kern="1200" noProof="0" dirty="0" smtClean="0"/>
            <a:t>o</a:t>
          </a:r>
          <a:r>
            <a:rPr lang="tr-TR" sz="3200" kern="1200" dirty="0" smtClean="0"/>
            <a:t>nline olarak otomasyon sisteminde  geçici koruma kapsamındaki yabancılar için ayrılan modül seçilir </a:t>
          </a:r>
          <a:r>
            <a:rPr lang="ar-IQ" sz="3200" b="1" i="0" kern="1200" dirty="0" smtClean="0"/>
            <a:t>.</a:t>
          </a:r>
          <a:r>
            <a:rPr lang="tr-TR" sz="3200" kern="1200" noProof="0" dirty="0" smtClean="0"/>
            <a:t> </a:t>
          </a:r>
          <a:endParaRPr lang="tr-TR" sz="3200" kern="1200" noProof="0" dirty="0"/>
        </a:p>
      </dsp:txBody>
      <dsp:txXfrm>
        <a:off x="1169531" y="590053"/>
        <a:ext cx="21073902" cy="2035748"/>
      </dsp:txXfrm>
    </dsp:sp>
    <dsp:sp modelId="{E9C23FEF-FD78-4EF2-A431-FF29692AA82B}">
      <dsp:nvSpPr>
        <dsp:cNvPr id="0" name=""/>
        <dsp:cNvSpPr/>
      </dsp:nvSpPr>
      <dsp:spPr>
        <a:xfrm>
          <a:off x="164315" y="602711"/>
          <a:ext cx="2010432" cy="201043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0F8A97-A7A3-4466-B79A-03F1FB65FD53}">
      <dsp:nvSpPr>
        <dsp:cNvPr id="0" name=""/>
        <dsp:cNvSpPr/>
      </dsp:nvSpPr>
      <dsp:spPr>
        <a:xfrm>
          <a:off x="2091633" y="3216692"/>
          <a:ext cx="20151801" cy="160834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6625" tIns="111760" rIns="111760" bIns="111760" numCol="1" spcCol="1270" anchor="ctr" anchorCtr="0">
          <a:noAutofit/>
        </a:bodyPr>
        <a:lstStyle/>
        <a:p>
          <a:pPr lvl="0" algn="l" defTabSz="1955800">
            <a:lnSpc>
              <a:spcPct val="90000"/>
            </a:lnSpc>
            <a:spcBef>
              <a:spcPct val="0"/>
            </a:spcBef>
            <a:spcAft>
              <a:spcPct val="35000"/>
            </a:spcAft>
          </a:pPr>
          <a:r>
            <a:rPr lang="tr-TR" sz="4400" kern="1200" dirty="0" smtClean="0"/>
            <a:t>İşveren sigorta tescil numarası ya da vergi numarası girilir</a:t>
          </a:r>
          <a:endParaRPr lang="ar-IQ" sz="4400" kern="1200" dirty="0" smtClean="0"/>
        </a:p>
      </dsp:txBody>
      <dsp:txXfrm>
        <a:off x="2091633" y="3216692"/>
        <a:ext cx="20151801" cy="1608346"/>
      </dsp:txXfrm>
    </dsp:sp>
    <dsp:sp modelId="{BC966128-D4E7-48BF-8898-E3F99407AAEA}">
      <dsp:nvSpPr>
        <dsp:cNvPr id="0" name=""/>
        <dsp:cNvSpPr/>
      </dsp:nvSpPr>
      <dsp:spPr>
        <a:xfrm>
          <a:off x="1086417" y="3015649"/>
          <a:ext cx="2010432" cy="201043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8F4F1C-9600-4481-AC1D-C32F72556AB0}">
      <dsp:nvSpPr>
        <dsp:cNvPr id="0" name=""/>
        <dsp:cNvSpPr/>
      </dsp:nvSpPr>
      <dsp:spPr>
        <a:xfrm>
          <a:off x="2091633" y="5469776"/>
          <a:ext cx="20151801" cy="192805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6625" tIns="111760" rIns="111760" bIns="111760" numCol="1" spcCol="1270" anchor="ctr" anchorCtr="0">
          <a:noAutofit/>
        </a:bodyPr>
        <a:lstStyle/>
        <a:p>
          <a:pPr lvl="0" algn="l" defTabSz="1955800">
            <a:lnSpc>
              <a:spcPct val="90000"/>
            </a:lnSpc>
            <a:spcBef>
              <a:spcPct val="0"/>
            </a:spcBef>
            <a:spcAft>
              <a:spcPct val="35000"/>
            </a:spcAft>
          </a:pPr>
          <a:r>
            <a:rPr lang="tr-TR" sz="4400" kern="1200" dirty="0" smtClean="0"/>
            <a:t>İşverenin mail adresi ve iş yeri adresi ilgili alanlara yazılır</a:t>
          </a:r>
          <a:endParaRPr lang="ar-IQ" sz="4400" kern="1200" dirty="0" smtClean="0"/>
        </a:p>
      </dsp:txBody>
      <dsp:txXfrm>
        <a:off x="2091633" y="5469776"/>
        <a:ext cx="20151801" cy="1928053"/>
      </dsp:txXfrm>
    </dsp:sp>
    <dsp:sp modelId="{959706F5-0767-436D-951D-BD245FDAC045}">
      <dsp:nvSpPr>
        <dsp:cNvPr id="0" name=""/>
        <dsp:cNvSpPr/>
      </dsp:nvSpPr>
      <dsp:spPr>
        <a:xfrm>
          <a:off x="1086417" y="5428586"/>
          <a:ext cx="2010432" cy="201043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888596-FB9B-49DE-B4DD-849F75C90A97}">
      <dsp:nvSpPr>
        <dsp:cNvPr id="0" name=""/>
        <dsp:cNvSpPr/>
      </dsp:nvSpPr>
      <dsp:spPr>
        <a:xfrm>
          <a:off x="1169531" y="8042567"/>
          <a:ext cx="21073902" cy="160834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6625" tIns="111760" rIns="111760" bIns="111760" numCol="1" spcCol="1270" anchor="ctr" anchorCtr="0">
          <a:noAutofit/>
        </a:bodyPr>
        <a:lstStyle/>
        <a:p>
          <a:pPr lvl="0" algn="l" defTabSz="1955800">
            <a:lnSpc>
              <a:spcPct val="90000"/>
            </a:lnSpc>
            <a:spcBef>
              <a:spcPct val="0"/>
            </a:spcBef>
            <a:spcAft>
              <a:spcPct val="35000"/>
            </a:spcAft>
          </a:pPr>
          <a:r>
            <a:rPr lang="tr-TR" sz="4400" kern="1200" dirty="0" smtClean="0"/>
            <a:t>Geçici koruma altındaki yabancının kimlik numarası ve bilgileri doldurulur</a:t>
          </a:r>
          <a:endParaRPr lang="ar-IQ" sz="4400" kern="1200" dirty="0" smtClean="0"/>
        </a:p>
      </dsp:txBody>
      <dsp:txXfrm>
        <a:off x="1169531" y="8042567"/>
        <a:ext cx="21073902" cy="1608346"/>
      </dsp:txXfrm>
    </dsp:sp>
    <dsp:sp modelId="{B5378EDD-16F5-4ACF-B198-10DFC4DA6954}">
      <dsp:nvSpPr>
        <dsp:cNvPr id="0" name=""/>
        <dsp:cNvSpPr/>
      </dsp:nvSpPr>
      <dsp:spPr>
        <a:xfrm>
          <a:off x="164315" y="7841524"/>
          <a:ext cx="2010432" cy="201043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7F828-7C25-4E40-835C-F06B83C1ADAB}">
      <dsp:nvSpPr>
        <dsp:cNvPr id="0" name=""/>
        <dsp:cNvSpPr/>
      </dsp:nvSpPr>
      <dsp:spPr>
        <a:xfrm rot="5400000">
          <a:off x="-372515" y="678760"/>
          <a:ext cx="2483437" cy="173840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tr-TR" sz="4800" kern="1200" dirty="0" smtClean="0"/>
            <a:t> </a:t>
          </a:r>
          <a:endParaRPr lang="tr-TR" sz="4800" kern="1200" dirty="0"/>
        </a:p>
      </dsp:txBody>
      <dsp:txXfrm rot="-5400000">
        <a:off x="2" y="1175447"/>
        <a:ext cx="1738405" cy="745032"/>
      </dsp:txXfrm>
    </dsp:sp>
    <dsp:sp modelId="{F4B9CC3D-2790-4D48-9E92-B7BDA7183772}">
      <dsp:nvSpPr>
        <dsp:cNvPr id="0" name=""/>
        <dsp:cNvSpPr/>
      </dsp:nvSpPr>
      <dsp:spPr>
        <a:xfrm rot="5400000">
          <a:off x="10589892" y="-8847829"/>
          <a:ext cx="2219410" cy="1992238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tr-TR" sz="4000" kern="1200" dirty="0" smtClean="0"/>
            <a:t>Çalışma izin başvurusu belgelerin tam ve eksiksiz olması kaydıyla Bakanlık tarafından en geç 30 gün içinde sonuçlandırılır. </a:t>
          </a:r>
          <a:endParaRPr lang="tr-TR" sz="4000" kern="1200" dirty="0"/>
        </a:p>
      </dsp:txBody>
      <dsp:txXfrm rot="-5400000">
        <a:off x="1738406" y="112000"/>
        <a:ext cx="19814041" cy="2002724"/>
      </dsp:txXfrm>
    </dsp:sp>
    <dsp:sp modelId="{F79BB0F2-8A40-4D16-A7AB-C1A275962EB6}">
      <dsp:nvSpPr>
        <dsp:cNvPr id="0" name=""/>
        <dsp:cNvSpPr/>
      </dsp:nvSpPr>
      <dsp:spPr>
        <a:xfrm rot="5400000">
          <a:off x="-372515" y="3322627"/>
          <a:ext cx="2483437" cy="173840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tr-TR" sz="4800" kern="1200" dirty="0" smtClean="0"/>
            <a:t> </a:t>
          </a:r>
          <a:endParaRPr lang="tr-TR" sz="4800" kern="1200" dirty="0"/>
        </a:p>
      </dsp:txBody>
      <dsp:txXfrm rot="-5400000">
        <a:off x="2" y="3819314"/>
        <a:ext cx="1738405" cy="745032"/>
      </dsp:txXfrm>
    </dsp:sp>
    <dsp:sp modelId="{309554CF-E24C-4559-923B-F8A78FEA93A3}">
      <dsp:nvSpPr>
        <dsp:cNvPr id="0" name=""/>
        <dsp:cNvSpPr/>
      </dsp:nvSpPr>
      <dsp:spPr>
        <a:xfrm rot="5400000">
          <a:off x="10600877" y="-6203962"/>
          <a:ext cx="2197440" cy="1992238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tr-TR" sz="4000" kern="1200" dirty="0" smtClean="0"/>
            <a:t>Bakanlıkça yapılan inceleme sonucunda, başvurunun olumlu değerlendirilmesi durumunda, başvuru sahibine “Harç Yatırılması hakkında” bilgilendirme e-maili gönderilir.</a:t>
          </a:r>
          <a:endParaRPr lang="tr-TR" sz="4000" kern="1200" dirty="0"/>
        </a:p>
      </dsp:txBody>
      <dsp:txXfrm rot="-5400000">
        <a:off x="1738405" y="2765780"/>
        <a:ext cx="19815114" cy="1982900"/>
      </dsp:txXfrm>
    </dsp:sp>
    <dsp:sp modelId="{C13DCDFA-153E-4D06-9222-B1CCBF328238}">
      <dsp:nvSpPr>
        <dsp:cNvPr id="0" name=""/>
        <dsp:cNvSpPr/>
      </dsp:nvSpPr>
      <dsp:spPr>
        <a:xfrm rot="5400000">
          <a:off x="-372515" y="5674891"/>
          <a:ext cx="2483437" cy="173840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tr-TR" sz="4800" kern="1200" dirty="0"/>
        </a:p>
      </dsp:txBody>
      <dsp:txXfrm rot="-5400000">
        <a:off x="2" y="6171578"/>
        <a:ext cx="1738405" cy="745032"/>
      </dsp:txXfrm>
    </dsp:sp>
    <dsp:sp modelId="{F15256A0-C36D-42E3-9F48-F6292C1B587E}">
      <dsp:nvSpPr>
        <dsp:cNvPr id="0" name=""/>
        <dsp:cNvSpPr/>
      </dsp:nvSpPr>
      <dsp:spPr>
        <a:xfrm rot="5400000">
          <a:off x="10892480" y="-3851699"/>
          <a:ext cx="1614234" cy="19922384"/>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tr-TR" sz="4000" kern="1200" dirty="0" smtClean="0"/>
            <a:t> Bildirilen harç yatırıldıktan sonra, dekontun Bakanlığa ibraz edilmesine gerek yoktur. </a:t>
          </a:r>
          <a:endParaRPr lang="tr-TR" sz="4000" kern="1200" dirty="0"/>
        </a:p>
      </dsp:txBody>
      <dsp:txXfrm rot="-5400000">
        <a:off x="1738405" y="5381176"/>
        <a:ext cx="19843584" cy="1456634"/>
      </dsp:txXfrm>
    </dsp:sp>
    <dsp:sp modelId="{EFF3862A-7343-4455-B8C8-BB676512221A}">
      <dsp:nvSpPr>
        <dsp:cNvPr id="0" name=""/>
        <dsp:cNvSpPr/>
      </dsp:nvSpPr>
      <dsp:spPr>
        <a:xfrm rot="5400000">
          <a:off x="-372515" y="8027154"/>
          <a:ext cx="2483437" cy="1738405"/>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tr-TR" sz="4800" kern="1200" dirty="0"/>
        </a:p>
      </dsp:txBody>
      <dsp:txXfrm rot="-5400000">
        <a:off x="2" y="8523841"/>
        <a:ext cx="1738405" cy="745032"/>
      </dsp:txXfrm>
    </dsp:sp>
    <dsp:sp modelId="{C6221E9A-928C-4B9A-8DA0-E46128BB8145}">
      <dsp:nvSpPr>
        <dsp:cNvPr id="0" name=""/>
        <dsp:cNvSpPr/>
      </dsp:nvSpPr>
      <dsp:spPr>
        <a:xfrm rot="5400000">
          <a:off x="10892480" y="-1499436"/>
          <a:ext cx="1614234" cy="19922384"/>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tr-TR" sz="4000" kern="1200" dirty="0" smtClean="0"/>
            <a:t>Bu işlemlerden sonra düzenlenen Çalışma İzni Kartı, başvuruda belirtilen adrese nitelikli kargo ile gönderilir.</a:t>
          </a:r>
          <a:endParaRPr lang="tr-TR" sz="4000" kern="1200" dirty="0"/>
        </a:p>
      </dsp:txBody>
      <dsp:txXfrm rot="-5400000">
        <a:off x="1738405" y="7733439"/>
        <a:ext cx="19843584" cy="14566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CF02A-1AA9-4DE4-8A78-43FAFEE9708C}">
      <dsp:nvSpPr>
        <dsp:cNvPr id="0" name=""/>
        <dsp:cNvSpPr/>
      </dsp:nvSpPr>
      <dsp:spPr>
        <a:xfrm rot="21300000">
          <a:off x="61661" y="4292909"/>
          <a:ext cx="22889076" cy="2414334"/>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B0A243-B493-43AC-A25F-B843EECAF5DB}">
      <dsp:nvSpPr>
        <dsp:cNvPr id="0" name=""/>
        <dsp:cNvSpPr/>
      </dsp:nvSpPr>
      <dsp:spPr>
        <a:xfrm>
          <a:off x="2761488" y="550007"/>
          <a:ext cx="6903720" cy="4400061"/>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30A6D-40F8-43F3-A213-044B12CF9708}">
      <dsp:nvSpPr>
        <dsp:cNvPr id="0" name=""/>
        <dsp:cNvSpPr/>
      </dsp:nvSpPr>
      <dsp:spPr>
        <a:xfrm>
          <a:off x="10387318" y="0"/>
          <a:ext cx="10982474" cy="462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tr-TR" sz="4000" b="0" kern="1200" dirty="0" smtClean="0"/>
            <a:t>YÜZDE 10’LUK İSTİHDAM KOTASI</a:t>
          </a:r>
        </a:p>
        <a:p>
          <a:pPr lvl="0" algn="ctr" defTabSz="1778000">
            <a:lnSpc>
              <a:spcPct val="90000"/>
            </a:lnSpc>
            <a:spcBef>
              <a:spcPct val="0"/>
            </a:spcBef>
            <a:spcAft>
              <a:spcPct val="35000"/>
            </a:spcAft>
          </a:pPr>
          <a:r>
            <a:rPr lang="tr-TR" sz="4000" b="0" kern="1200" dirty="0" smtClean="0"/>
            <a:t>Bir işyerinde geçici koruma kapsamında çalışan yabancı sayısının, toplam işçi sayısına oranı %10’u geçmemelidir</a:t>
          </a:r>
          <a:r>
            <a:rPr lang="ar-IQ" sz="4000" b="0" i="0" kern="1200" dirty="0" smtClean="0"/>
            <a:t>.</a:t>
          </a:r>
          <a:endParaRPr lang="tr-TR" sz="4000" b="1" kern="1200" dirty="0">
            <a:effectLst>
              <a:outerShdw blurRad="38100" dist="38100" dir="2700000" algn="tl">
                <a:srgbClr val="000000">
                  <a:alpha val="43137"/>
                </a:srgbClr>
              </a:outerShdw>
            </a:effectLst>
          </a:endParaRPr>
        </a:p>
      </dsp:txBody>
      <dsp:txXfrm>
        <a:off x="10387318" y="0"/>
        <a:ext cx="10982474" cy="4620064"/>
      </dsp:txXfrm>
    </dsp:sp>
    <dsp:sp modelId="{CE7742D0-1304-4EEA-AC83-266C9B635B63}">
      <dsp:nvSpPr>
        <dsp:cNvPr id="0" name=""/>
        <dsp:cNvSpPr/>
      </dsp:nvSpPr>
      <dsp:spPr>
        <a:xfrm>
          <a:off x="13347192" y="6050084"/>
          <a:ext cx="6903720" cy="4400061"/>
        </a:xfrm>
        <a:prstGeom prst="up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7956FD-5716-490F-9130-8E3D41A63377}">
      <dsp:nvSpPr>
        <dsp:cNvPr id="0" name=""/>
        <dsp:cNvSpPr/>
      </dsp:nvSpPr>
      <dsp:spPr>
        <a:xfrm>
          <a:off x="1771144" y="6380089"/>
          <a:ext cx="10725398" cy="462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tr-TR" sz="3600" b="0" kern="1200" dirty="0" smtClean="0"/>
            <a:t>KOTANIN ESNETİLECEĞİ DURUMLAR</a:t>
          </a:r>
        </a:p>
        <a:p>
          <a:pPr lvl="0" algn="ctr" defTabSz="1600200">
            <a:lnSpc>
              <a:spcPct val="90000"/>
            </a:lnSpc>
            <a:spcBef>
              <a:spcPct val="0"/>
            </a:spcBef>
            <a:spcAft>
              <a:spcPct val="35000"/>
            </a:spcAft>
          </a:pPr>
          <a:r>
            <a:rPr lang="tr-TR" sz="3600" b="0" kern="1200" dirty="0" smtClean="0"/>
            <a:t>İşveren, mevcut pozisyona aynı şartları taşıyan bir Türk işçi bulamadığını İŞKUR’a bildirir, 4 haftalık süreç sonunda o pozisyona Türk işçi bulunamazsa kota esnetilir.</a:t>
          </a:r>
        </a:p>
      </dsp:txBody>
      <dsp:txXfrm>
        <a:off x="1771144" y="6380089"/>
        <a:ext cx="10725398" cy="462006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3038475" cy="466725"/>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970339" y="1"/>
            <a:ext cx="3038475" cy="466725"/>
          </a:xfrm>
          <a:prstGeom prst="rect">
            <a:avLst/>
          </a:prstGeom>
        </p:spPr>
        <p:txBody>
          <a:bodyPr vert="horz" lIns="91440" tIns="45720" rIns="91440" bIns="45720" rtlCol="0"/>
          <a:lstStyle>
            <a:lvl1pPr algn="r">
              <a:defRPr sz="1200"/>
            </a:lvl1pPr>
          </a:lstStyle>
          <a:p>
            <a:fld id="{74DD7F7B-D616-41C4-A57F-74ECCEBE2657}" type="datetimeFigureOut">
              <a:rPr lang="tr-TR" smtClean="0"/>
              <a:pPr/>
              <a:t>27.04.2017</a:t>
            </a:fld>
            <a:endParaRPr lang="tr-TR" dirty="0"/>
          </a:p>
        </p:txBody>
      </p:sp>
      <p:sp>
        <p:nvSpPr>
          <p:cNvPr id="4" name="Altbilgi Yer Tutucusu 3"/>
          <p:cNvSpPr>
            <a:spLocks noGrp="1"/>
          </p:cNvSpPr>
          <p:nvPr>
            <p:ph type="ftr" sz="quarter" idx="2"/>
          </p:nvPr>
        </p:nvSpPr>
        <p:spPr>
          <a:xfrm>
            <a:off x="1" y="8829676"/>
            <a:ext cx="3038475" cy="466725"/>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970339" y="8829676"/>
            <a:ext cx="3038475" cy="466725"/>
          </a:xfrm>
          <a:prstGeom prst="rect">
            <a:avLst/>
          </a:prstGeom>
        </p:spPr>
        <p:txBody>
          <a:bodyPr vert="horz" lIns="91440" tIns="45720" rIns="91440" bIns="45720" rtlCol="0" anchor="b"/>
          <a:lstStyle>
            <a:lvl1pPr algn="r">
              <a:defRPr sz="1200"/>
            </a:lvl1pPr>
          </a:lstStyle>
          <a:p>
            <a:fld id="{DBAB6787-8402-49E4-97EC-DF65CB2279E6}" type="slidenum">
              <a:rPr lang="tr-TR" smtClean="0"/>
              <a:pPr/>
              <a:t>‹#›</a:t>
            </a:fld>
            <a:endParaRPr lang="tr-TR" dirty="0"/>
          </a:p>
        </p:txBody>
      </p:sp>
    </p:spTree>
    <p:extLst>
      <p:ext uri="{BB962C8B-B14F-4D97-AF65-F5344CB8AC3E}">
        <p14:creationId xmlns:p14="http://schemas.microsoft.com/office/powerpoint/2010/main" val="931239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dirty="0"/>
          </a:p>
        </p:txBody>
      </p:sp>
      <p:sp>
        <p:nvSpPr>
          <p:cNvPr id="229" name="Shape 229"/>
          <p:cNvSpPr>
            <a:spLocks noGrp="1"/>
          </p:cNvSpPr>
          <p:nvPr>
            <p:ph type="body" sz="quarter" idx="1"/>
          </p:nvPr>
        </p:nvSpPr>
        <p:spPr>
          <a:xfrm>
            <a:off x="934721"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1785642682"/>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934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1113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7665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954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74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828800" y="4260853"/>
            <a:ext cx="20726400" cy="2940050"/>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1088524" indent="0" algn="ctr">
              <a:buNone/>
              <a:defRPr>
                <a:solidFill>
                  <a:schemeClr val="tx1">
                    <a:tint val="75000"/>
                  </a:schemeClr>
                </a:solidFill>
              </a:defRPr>
            </a:lvl2pPr>
            <a:lvl3pPr marL="2177047" indent="0" algn="ctr">
              <a:buNone/>
              <a:defRPr>
                <a:solidFill>
                  <a:schemeClr val="tx1">
                    <a:tint val="75000"/>
                  </a:schemeClr>
                </a:solidFill>
              </a:defRPr>
            </a:lvl3pPr>
            <a:lvl4pPr marL="3265571" indent="0" algn="ctr">
              <a:buNone/>
              <a:defRPr>
                <a:solidFill>
                  <a:schemeClr val="tx1">
                    <a:tint val="75000"/>
                  </a:schemeClr>
                </a:solidFill>
              </a:defRPr>
            </a:lvl4pPr>
            <a:lvl5pPr marL="4354095" indent="0" algn="ctr">
              <a:buNone/>
              <a:defRPr>
                <a:solidFill>
                  <a:schemeClr val="tx1">
                    <a:tint val="75000"/>
                  </a:schemeClr>
                </a:solidFill>
              </a:defRPr>
            </a:lvl5pPr>
            <a:lvl6pPr marL="5442618" indent="0" algn="ctr">
              <a:buNone/>
              <a:defRPr>
                <a:solidFill>
                  <a:schemeClr val="tx1">
                    <a:tint val="75000"/>
                  </a:schemeClr>
                </a:solidFill>
              </a:defRPr>
            </a:lvl6pPr>
            <a:lvl7pPr marL="6531142" indent="0" algn="ctr">
              <a:buNone/>
              <a:defRPr>
                <a:solidFill>
                  <a:schemeClr val="tx1">
                    <a:tint val="75000"/>
                  </a:schemeClr>
                </a:solidFill>
              </a:defRPr>
            </a:lvl7pPr>
            <a:lvl8pPr marL="7619663" indent="0" algn="ctr">
              <a:buNone/>
              <a:defRPr>
                <a:solidFill>
                  <a:schemeClr val="tx1">
                    <a:tint val="75000"/>
                  </a:schemeClr>
                </a:solidFill>
              </a:defRPr>
            </a:lvl8pPr>
            <a:lvl9pPr marL="8708189"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66D2F59-9BFF-46EB-B905-076B40BB0AD3}" type="datetimeFigureOut">
              <a:rPr lang="tr-TR" smtClean="0"/>
              <a:pPr/>
              <a:t>27.04.2017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CB4B4D-7CA3-9044-876B-883B54F8677D}" type="slidenum">
              <a:rPr lang="tr-TR" smtClean="0"/>
              <a:pPr/>
              <a:t>‹#›</a:t>
            </a:fld>
            <a:endParaRPr lang="tr-TR" dirty="0"/>
          </a:p>
        </p:txBody>
      </p:sp>
    </p:spTree>
    <p:extLst>
      <p:ext uri="{BB962C8B-B14F-4D97-AF65-F5344CB8AC3E}">
        <p14:creationId xmlns:p14="http://schemas.microsoft.com/office/powerpoint/2010/main" val="2863401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66D2F59-9BFF-46EB-B905-076B40BB0AD3}" type="datetimeFigureOut">
              <a:rPr lang="tr-TR" smtClean="0"/>
              <a:pPr/>
              <a:t>27.04.2017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CB4B4D-7CA3-9044-876B-883B54F8677D}" type="slidenum">
              <a:rPr lang="tr-TR" smtClean="0"/>
              <a:pPr/>
              <a:t>‹#›</a:t>
            </a:fld>
            <a:endParaRPr lang="tr-TR" dirty="0"/>
          </a:p>
        </p:txBody>
      </p:sp>
    </p:spTree>
    <p:extLst>
      <p:ext uri="{BB962C8B-B14F-4D97-AF65-F5344CB8AC3E}">
        <p14:creationId xmlns:p14="http://schemas.microsoft.com/office/powerpoint/2010/main" val="8676422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47142400" y="1098550"/>
            <a:ext cx="14630400" cy="234061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3251200" y="1098550"/>
            <a:ext cx="43484800" cy="234061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66D2F59-9BFF-46EB-B905-076B40BB0AD3}" type="datetimeFigureOut">
              <a:rPr lang="tr-TR" smtClean="0"/>
              <a:pPr/>
              <a:t>27.04.2017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CB4B4D-7CA3-9044-876B-883B54F8677D}" type="slidenum">
              <a:rPr lang="tr-TR" smtClean="0"/>
              <a:pPr/>
              <a:t>‹#›</a:t>
            </a:fld>
            <a:endParaRPr lang="tr-TR" dirty="0"/>
          </a:p>
        </p:txBody>
      </p:sp>
    </p:spTree>
    <p:extLst>
      <p:ext uri="{BB962C8B-B14F-4D97-AF65-F5344CB8AC3E}">
        <p14:creationId xmlns:p14="http://schemas.microsoft.com/office/powerpoint/2010/main" val="353011276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Only">
    <p:spTree>
      <p:nvGrpSpPr>
        <p:cNvPr id="1" name=""/>
        <p:cNvGrpSpPr/>
        <p:nvPr/>
      </p:nvGrpSpPr>
      <p:grpSpPr>
        <a:xfrm>
          <a:off x="0" y="0"/>
          <a:ext cx="0" cy="0"/>
          <a:chOff x="0" y="0"/>
          <a:chExt cx="0" cy="0"/>
        </a:xfrm>
      </p:grpSpPr>
      <p:sp>
        <p:nvSpPr>
          <p:cNvPr id="47" name="Shape 47"/>
          <p:cNvSpPr>
            <a:spLocks noGrp="1"/>
          </p:cNvSpPr>
          <p:nvPr>
            <p:ph type="title"/>
          </p:nvPr>
        </p:nvSpPr>
        <p:spPr>
          <a:xfrm>
            <a:off x="4305300" y="0"/>
            <a:ext cx="15773400" cy="4111629"/>
          </a:xfrm>
          <a:prstGeom prst="rect">
            <a:avLst/>
          </a:prstGeom>
        </p:spPr>
        <p:txBody>
          <a:bodyPr/>
          <a:lstStyle/>
          <a:p>
            <a:r>
              <a:t>Başlık Metni</a:t>
            </a:r>
          </a:p>
        </p:txBody>
      </p:sp>
      <p:sp>
        <p:nvSpPr>
          <p:cNvPr id="48" name="Shape 48"/>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66D2F59-9BFF-46EB-B905-076B40BB0AD3}" type="datetimeFigureOut">
              <a:rPr lang="tr-TR" smtClean="0"/>
              <a:pPr/>
              <a:t>27.04.2017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CB4B4D-7CA3-9044-876B-883B54F8677D}" type="slidenum">
              <a:rPr lang="tr-TR" smtClean="0"/>
              <a:pPr/>
              <a:t>‹#›</a:t>
            </a:fld>
            <a:endParaRPr lang="tr-TR" dirty="0"/>
          </a:p>
        </p:txBody>
      </p:sp>
    </p:spTree>
    <p:extLst>
      <p:ext uri="{BB962C8B-B14F-4D97-AF65-F5344CB8AC3E}">
        <p14:creationId xmlns:p14="http://schemas.microsoft.com/office/powerpoint/2010/main" val="307008592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926168" y="8813803"/>
            <a:ext cx="20726400" cy="2724150"/>
          </a:xfrm>
        </p:spPr>
        <p:txBody>
          <a:bodyPr anchor="t"/>
          <a:lstStyle>
            <a:lvl1pPr algn="l">
              <a:defRPr sz="95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1926168" y="5813427"/>
            <a:ext cx="20726400" cy="3000374"/>
          </a:xfrm>
        </p:spPr>
        <p:txBody>
          <a:bodyPr anchor="b"/>
          <a:lstStyle>
            <a:lvl1pPr marL="0" indent="0">
              <a:buNone/>
              <a:defRPr sz="4800">
                <a:solidFill>
                  <a:schemeClr val="tx1">
                    <a:tint val="75000"/>
                  </a:schemeClr>
                </a:solidFill>
              </a:defRPr>
            </a:lvl1pPr>
            <a:lvl2pPr marL="1088524" indent="0">
              <a:buNone/>
              <a:defRPr sz="4300">
                <a:solidFill>
                  <a:schemeClr val="tx1">
                    <a:tint val="75000"/>
                  </a:schemeClr>
                </a:solidFill>
              </a:defRPr>
            </a:lvl2pPr>
            <a:lvl3pPr marL="2177047" indent="0">
              <a:buNone/>
              <a:defRPr sz="3800">
                <a:solidFill>
                  <a:schemeClr val="tx1">
                    <a:tint val="75000"/>
                  </a:schemeClr>
                </a:solidFill>
              </a:defRPr>
            </a:lvl3pPr>
            <a:lvl4pPr marL="3265571" indent="0">
              <a:buNone/>
              <a:defRPr sz="3300">
                <a:solidFill>
                  <a:schemeClr val="tx1">
                    <a:tint val="75000"/>
                  </a:schemeClr>
                </a:solidFill>
              </a:defRPr>
            </a:lvl4pPr>
            <a:lvl5pPr marL="4354095" indent="0">
              <a:buNone/>
              <a:defRPr sz="3300">
                <a:solidFill>
                  <a:schemeClr val="tx1">
                    <a:tint val="75000"/>
                  </a:schemeClr>
                </a:solidFill>
              </a:defRPr>
            </a:lvl5pPr>
            <a:lvl6pPr marL="5442618" indent="0">
              <a:buNone/>
              <a:defRPr sz="3300">
                <a:solidFill>
                  <a:schemeClr val="tx1">
                    <a:tint val="75000"/>
                  </a:schemeClr>
                </a:solidFill>
              </a:defRPr>
            </a:lvl6pPr>
            <a:lvl7pPr marL="6531142" indent="0">
              <a:buNone/>
              <a:defRPr sz="3300">
                <a:solidFill>
                  <a:schemeClr val="tx1">
                    <a:tint val="75000"/>
                  </a:schemeClr>
                </a:solidFill>
              </a:defRPr>
            </a:lvl7pPr>
            <a:lvl8pPr marL="7619663" indent="0">
              <a:buNone/>
              <a:defRPr sz="3300">
                <a:solidFill>
                  <a:schemeClr val="tx1">
                    <a:tint val="75000"/>
                  </a:schemeClr>
                </a:solidFill>
              </a:defRPr>
            </a:lvl8pPr>
            <a:lvl9pPr marL="8708189" indent="0">
              <a:buNone/>
              <a:defRPr sz="33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66D2F59-9BFF-46EB-B905-076B40BB0AD3}" type="datetimeFigureOut">
              <a:rPr lang="tr-TR" smtClean="0"/>
              <a:pPr/>
              <a:t>27.04.2017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CB4B4D-7CA3-9044-876B-883B54F8677D}" type="slidenum">
              <a:rPr lang="tr-TR" smtClean="0"/>
              <a:pPr/>
              <a:t>‹#›</a:t>
            </a:fld>
            <a:endParaRPr lang="tr-TR" dirty="0"/>
          </a:p>
        </p:txBody>
      </p:sp>
    </p:spTree>
    <p:extLst>
      <p:ext uri="{BB962C8B-B14F-4D97-AF65-F5344CB8AC3E}">
        <p14:creationId xmlns:p14="http://schemas.microsoft.com/office/powerpoint/2010/main" val="8926126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3251200" y="6400803"/>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32715200" y="6400803"/>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66D2F59-9BFF-46EB-B905-076B40BB0AD3}" type="datetimeFigureOut">
              <a:rPr lang="tr-TR" smtClean="0"/>
              <a:pPr/>
              <a:t>27.04.2017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CB4B4D-7CA3-9044-876B-883B54F8677D}" type="slidenum">
              <a:rPr lang="tr-TR" smtClean="0"/>
              <a:pPr/>
              <a:t>‹#›</a:t>
            </a:fld>
            <a:endParaRPr lang="tr-TR" dirty="0"/>
          </a:p>
        </p:txBody>
      </p:sp>
    </p:spTree>
    <p:extLst>
      <p:ext uri="{BB962C8B-B14F-4D97-AF65-F5344CB8AC3E}">
        <p14:creationId xmlns:p14="http://schemas.microsoft.com/office/powerpoint/2010/main" val="7134061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549276"/>
            <a:ext cx="21945600" cy="2286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1219200" y="3070226"/>
            <a:ext cx="10773835" cy="1279524"/>
          </a:xfrm>
        </p:spPr>
        <p:txBody>
          <a:bodyPr anchor="b"/>
          <a:lstStyle>
            <a:lvl1pPr marL="0" indent="0">
              <a:buNone/>
              <a:defRPr sz="5700" b="1"/>
            </a:lvl1pPr>
            <a:lvl2pPr marL="1088524" indent="0">
              <a:buNone/>
              <a:defRPr sz="4800" b="1"/>
            </a:lvl2pPr>
            <a:lvl3pPr marL="2177047" indent="0">
              <a:buNone/>
              <a:defRPr sz="4300" b="1"/>
            </a:lvl3pPr>
            <a:lvl4pPr marL="3265571" indent="0">
              <a:buNone/>
              <a:defRPr sz="3800" b="1"/>
            </a:lvl4pPr>
            <a:lvl5pPr marL="4354095" indent="0">
              <a:buNone/>
              <a:defRPr sz="3800" b="1"/>
            </a:lvl5pPr>
            <a:lvl6pPr marL="5442618" indent="0">
              <a:buNone/>
              <a:defRPr sz="3800" b="1"/>
            </a:lvl6pPr>
            <a:lvl7pPr marL="6531142" indent="0">
              <a:buNone/>
              <a:defRPr sz="3800" b="1"/>
            </a:lvl7pPr>
            <a:lvl8pPr marL="7619663" indent="0">
              <a:buNone/>
              <a:defRPr sz="3800" b="1"/>
            </a:lvl8pPr>
            <a:lvl9pPr marL="8708189" indent="0">
              <a:buNone/>
              <a:defRPr sz="3800" b="1"/>
            </a:lvl9pPr>
          </a:lstStyle>
          <a:p>
            <a:pPr lvl="0"/>
            <a:r>
              <a:rPr lang="tr-TR" smtClean="0"/>
              <a:t>Asıl metin stillerini düzenlemek için tıklatın</a:t>
            </a:r>
          </a:p>
        </p:txBody>
      </p:sp>
      <p:sp>
        <p:nvSpPr>
          <p:cNvPr id="4" name="İçerik Yer Tutucusu 3"/>
          <p:cNvSpPr>
            <a:spLocks noGrp="1"/>
          </p:cNvSpPr>
          <p:nvPr>
            <p:ph sz="half" idx="2"/>
          </p:nvPr>
        </p:nvSpPr>
        <p:spPr>
          <a:xfrm>
            <a:off x="1219200" y="4349750"/>
            <a:ext cx="10773835"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12386737" y="3070226"/>
            <a:ext cx="10778067" cy="1279524"/>
          </a:xfrm>
        </p:spPr>
        <p:txBody>
          <a:bodyPr anchor="b"/>
          <a:lstStyle>
            <a:lvl1pPr marL="0" indent="0">
              <a:buNone/>
              <a:defRPr sz="5700" b="1"/>
            </a:lvl1pPr>
            <a:lvl2pPr marL="1088524" indent="0">
              <a:buNone/>
              <a:defRPr sz="4800" b="1"/>
            </a:lvl2pPr>
            <a:lvl3pPr marL="2177047" indent="0">
              <a:buNone/>
              <a:defRPr sz="4300" b="1"/>
            </a:lvl3pPr>
            <a:lvl4pPr marL="3265571" indent="0">
              <a:buNone/>
              <a:defRPr sz="3800" b="1"/>
            </a:lvl4pPr>
            <a:lvl5pPr marL="4354095" indent="0">
              <a:buNone/>
              <a:defRPr sz="3800" b="1"/>
            </a:lvl5pPr>
            <a:lvl6pPr marL="5442618" indent="0">
              <a:buNone/>
              <a:defRPr sz="3800" b="1"/>
            </a:lvl6pPr>
            <a:lvl7pPr marL="6531142" indent="0">
              <a:buNone/>
              <a:defRPr sz="3800" b="1"/>
            </a:lvl7pPr>
            <a:lvl8pPr marL="7619663" indent="0">
              <a:buNone/>
              <a:defRPr sz="3800" b="1"/>
            </a:lvl8pPr>
            <a:lvl9pPr marL="8708189" indent="0">
              <a:buNone/>
              <a:defRPr sz="38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12386737" y="4349750"/>
            <a:ext cx="10778067"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66D2F59-9BFF-46EB-B905-076B40BB0AD3}" type="datetimeFigureOut">
              <a:rPr lang="tr-TR" smtClean="0"/>
              <a:pPr/>
              <a:t>27.04.2017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6CB4B4D-7CA3-9044-876B-883B54F8677D}" type="slidenum">
              <a:rPr lang="tr-TR" smtClean="0"/>
              <a:pPr/>
              <a:t>‹#›</a:t>
            </a:fld>
            <a:endParaRPr lang="tr-TR" dirty="0"/>
          </a:p>
        </p:txBody>
      </p:sp>
    </p:spTree>
    <p:extLst>
      <p:ext uri="{BB962C8B-B14F-4D97-AF65-F5344CB8AC3E}">
        <p14:creationId xmlns:p14="http://schemas.microsoft.com/office/powerpoint/2010/main" val="162452242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66D2F59-9BFF-46EB-B905-076B40BB0AD3}" type="datetimeFigureOut">
              <a:rPr lang="tr-TR" smtClean="0"/>
              <a:pPr/>
              <a:t>27.04.2017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6CB4B4D-7CA3-9044-876B-883B54F8677D}" type="slidenum">
              <a:rPr lang="tr-TR" smtClean="0"/>
              <a:pPr/>
              <a:t>‹#›</a:t>
            </a:fld>
            <a:endParaRPr lang="tr-TR" dirty="0"/>
          </a:p>
        </p:txBody>
      </p:sp>
    </p:spTree>
    <p:extLst>
      <p:ext uri="{BB962C8B-B14F-4D97-AF65-F5344CB8AC3E}">
        <p14:creationId xmlns:p14="http://schemas.microsoft.com/office/powerpoint/2010/main" val="389000070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6571CB04-677E-489F-8817-322B6E7BAE16}" type="slidenum">
              <a:rPr lang="tr-TR" smtClean="0"/>
              <a:pPr/>
              <a:t>‹#›</a:t>
            </a:fld>
            <a:endParaRPr lang="tr-TR" dirty="0"/>
          </a:p>
        </p:txBody>
      </p:sp>
    </p:spTree>
    <p:extLst>
      <p:ext uri="{BB962C8B-B14F-4D97-AF65-F5344CB8AC3E}">
        <p14:creationId xmlns:p14="http://schemas.microsoft.com/office/powerpoint/2010/main" val="337501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219201" y="546100"/>
            <a:ext cx="8022168" cy="2324100"/>
          </a:xfrm>
        </p:spPr>
        <p:txBody>
          <a:bodyPr anchor="b"/>
          <a:lstStyle>
            <a:lvl1pPr algn="l">
              <a:defRPr sz="4800" b="1"/>
            </a:lvl1pPr>
          </a:lstStyle>
          <a:p>
            <a:r>
              <a:rPr lang="tr-TR" smtClean="0"/>
              <a:t>Asıl başlık stili için tıklatın</a:t>
            </a:r>
            <a:endParaRPr lang="tr-TR"/>
          </a:p>
        </p:txBody>
      </p:sp>
      <p:sp>
        <p:nvSpPr>
          <p:cNvPr id="3" name="İçerik Yer Tutucusu 2"/>
          <p:cNvSpPr>
            <a:spLocks noGrp="1"/>
          </p:cNvSpPr>
          <p:nvPr>
            <p:ph idx="1"/>
          </p:nvPr>
        </p:nvSpPr>
        <p:spPr>
          <a:xfrm>
            <a:off x="9533467" y="546103"/>
            <a:ext cx="13631333"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1219201" y="2870203"/>
            <a:ext cx="8022168" cy="9382126"/>
          </a:xfrm>
        </p:spPr>
        <p:txBody>
          <a:bodyPr/>
          <a:lstStyle>
            <a:lvl1pPr marL="0" indent="0">
              <a:buNone/>
              <a:defRPr sz="3300"/>
            </a:lvl1pPr>
            <a:lvl2pPr marL="1088524" indent="0">
              <a:buNone/>
              <a:defRPr sz="2900"/>
            </a:lvl2pPr>
            <a:lvl3pPr marL="2177047" indent="0">
              <a:buNone/>
              <a:defRPr sz="2400"/>
            </a:lvl3pPr>
            <a:lvl4pPr marL="3265571" indent="0">
              <a:buNone/>
              <a:defRPr sz="2100"/>
            </a:lvl4pPr>
            <a:lvl5pPr marL="4354095" indent="0">
              <a:buNone/>
              <a:defRPr sz="2100"/>
            </a:lvl5pPr>
            <a:lvl6pPr marL="5442618" indent="0">
              <a:buNone/>
              <a:defRPr sz="2100"/>
            </a:lvl6pPr>
            <a:lvl7pPr marL="6531142" indent="0">
              <a:buNone/>
              <a:defRPr sz="2100"/>
            </a:lvl7pPr>
            <a:lvl8pPr marL="7619663" indent="0">
              <a:buNone/>
              <a:defRPr sz="2100"/>
            </a:lvl8pPr>
            <a:lvl9pPr marL="8708189" indent="0">
              <a:buNone/>
              <a:defRPr sz="21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66D2F59-9BFF-46EB-B905-076B40BB0AD3}" type="datetimeFigureOut">
              <a:rPr lang="tr-TR" smtClean="0"/>
              <a:pPr/>
              <a:t>27.04.2017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CB4B4D-7CA3-9044-876B-883B54F8677D}" type="slidenum">
              <a:rPr lang="tr-TR" smtClean="0"/>
              <a:pPr/>
              <a:t>‹#›</a:t>
            </a:fld>
            <a:endParaRPr lang="tr-TR" dirty="0"/>
          </a:p>
        </p:txBody>
      </p:sp>
    </p:spTree>
    <p:extLst>
      <p:ext uri="{BB962C8B-B14F-4D97-AF65-F5344CB8AC3E}">
        <p14:creationId xmlns:p14="http://schemas.microsoft.com/office/powerpoint/2010/main" val="416082523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4779435" y="9601200"/>
            <a:ext cx="14630400" cy="1133476"/>
          </a:xfrm>
        </p:spPr>
        <p:txBody>
          <a:bodyPr anchor="b"/>
          <a:lstStyle>
            <a:lvl1pPr algn="l">
              <a:defRPr sz="4800" b="1"/>
            </a:lvl1pPr>
          </a:lstStyle>
          <a:p>
            <a:r>
              <a:rPr lang="tr-TR" smtClean="0"/>
              <a:t>Asıl başlık stili için tıklatın</a:t>
            </a:r>
            <a:endParaRPr lang="tr-TR"/>
          </a:p>
        </p:txBody>
      </p:sp>
      <p:sp>
        <p:nvSpPr>
          <p:cNvPr id="3" name="Resim Yer Tutucusu 2"/>
          <p:cNvSpPr>
            <a:spLocks noGrp="1"/>
          </p:cNvSpPr>
          <p:nvPr>
            <p:ph type="pic" idx="1"/>
          </p:nvPr>
        </p:nvSpPr>
        <p:spPr>
          <a:xfrm>
            <a:off x="4779435" y="1225550"/>
            <a:ext cx="14630400" cy="8229600"/>
          </a:xfrm>
        </p:spPr>
        <p:txBody>
          <a:bodyPr/>
          <a:lstStyle>
            <a:lvl1pPr marL="0" indent="0">
              <a:buNone/>
              <a:defRPr sz="7600"/>
            </a:lvl1pPr>
            <a:lvl2pPr marL="1088524" indent="0">
              <a:buNone/>
              <a:defRPr sz="6700"/>
            </a:lvl2pPr>
            <a:lvl3pPr marL="2177047" indent="0">
              <a:buNone/>
              <a:defRPr sz="5700"/>
            </a:lvl3pPr>
            <a:lvl4pPr marL="3265571" indent="0">
              <a:buNone/>
              <a:defRPr sz="4800"/>
            </a:lvl4pPr>
            <a:lvl5pPr marL="4354095" indent="0">
              <a:buNone/>
              <a:defRPr sz="4800"/>
            </a:lvl5pPr>
            <a:lvl6pPr marL="5442618" indent="0">
              <a:buNone/>
              <a:defRPr sz="4800"/>
            </a:lvl6pPr>
            <a:lvl7pPr marL="6531142" indent="0">
              <a:buNone/>
              <a:defRPr sz="4800"/>
            </a:lvl7pPr>
            <a:lvl8pPr marL="7619663" indent="0">
              <a:buNone/>
              <a:defRPr sz="4800"/>
            </a:lvl8pPr>
            <a:lvl9pPr marL="8708189" indent="0">
              <a:buNone/>
              <a:defRPr sz="4800"/>
            </a:lvl9pPr>
          </a:lstStyle>
          <a:p>
            <a:endParaRPr lang="tr-TR"/>
          </a:p>
        </p:txBody>
      </p:sp>
      <p:sp>
        <p:nvSpPr>
          <p:cNvPr id="4" name="Metin Yer Tutucusu 3"/>
          <p:cNvSpPr>
            <a:spLocks noGrp="1"/>
          </p:cNvSpPr>
          <p:nvPr>
            <p:ph type="body" sz="half" idx="2"/>
          </p:nvPr>
        </p:nvSpPr>
        <p:spPr>
          <a:xfrm>
            <a:off x="4779435" y="10734676"/>
            <a:ext cx="14630400" cy="1609724"/>
          </a:xfrm>
        </p:spPr>
        <p:txBody>
          <a:bodyPr/>
          <a:lstStyle>
            <a:lvl1pPr marL="0" indent="0">
              <a:buNone/>
              <a:defRPr sz="3300"/>
            </a:lvl1pPr>
            <a:lvl2pPr marL="1088524" indent="0">
              <a:buNone/>
              <a:defRPr sz="2900"/>
            </a:lvl2pPr>
            <a:lvl3pPr marL="2177047" indent="0">
              <a:buNone/>
              <a:defRPr sz="2400"/>
            </a:lvl3pPr>
            <a:lvl4pPr marL="3265571" indent="0">
              <a:buNone/>
              <a:defRPr sz="2100"/>
            </a:lvl4pPr>
            <a:lvl5pPr marL="4354095" indent="0">
              <a:buNone/>
              <a:defRPr sz="2100"/>
            </a:lvl5pPr>
            <a:lvl6pPr marL="5442618" indent="0">
              <a:buNone/>
              <a:defRPr sz="2100"/>
            </a:lvl6pPr>
            <a:lvl7pPr marL="6531142" indent="0">
              <a:buNone/>
              <a:defRPr sz="2100"/>
            </a:lvl7pPr>
            <a:lvl8pPr marL="7619663" indent="0">
              <a:buNone/>
              <a:defRPr sz="2100"/>
            </a:lvl8pPr>
            <a:lvl9pPr marL="8708189" indent="0">
              <a:buNone/>
              <a:defRPr sz="21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66D2F59-9BFF-46EB-B905-076B40BB0AD3}" type="datetimeFigureOut">
              <a:rPr lang="tr-TR" smtClean="0"/>
              <a:pPr/>
              <a:t>27.04.2017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CB4B4D-7CA3-9044-876B-883B54F8677D}" type="slidenum">
              <a:rPr lang="tr-TR" smtClean="0"/>
              <a:pPr/>
              <a:t>‹#›</a:t>
            </a:fld>
            <a:endParaRPr lang="tr-TR" dirty="0"/>
          </a:p>
        </p:txBody>
      </p:sp>
    </p:spTree>
    <p:extLst>
      <p:ext uri="{BB962C8B-B14F-4D97-AF65-F5344CB8AC3E}">
        <p14:creationId xmlns:p14="http://schemas.microsoft.com/office/powerpoint/2010/main" val="376890578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219200" y="549276"/>
            <a:ext cx="21945600" cy="2286000"/>
          </a:xfrm>
          <a:prstGeom prst="rect">
            <a:avLst/>
          </a:prstGeom>
        </p:spPr>
        <p:txBody>
          <a:bodyPr vert="horz" lIns="217705" tIns="108852" rIns="217705" bIns="108852"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1219200" y="3200403"/>
            <a:ext cx="21945600" cy="9051926"/>
          </a:xfrm>
          <a:prstGeom prst="rect">
            <a:avLst/>
          </a:prstGeom>
        </p:spPr>
        <p:txBody>
          <a:bodyPr vert="horz" lIns="217705" tIns="108852" rIns="217705" bIns="108852"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1219200" y="12712703"/>
            <a:ext cx="5689600" cy="730250"/>
          </a:xfrm>
          <a:prstGeom prst="rect">
            <a:avLst/>
          </a:prstGeom>
        </p:spPr>
        <p:txBody>
          <a:bodyPr vert="horz" lIns="217705" tIns="108852" rIns="217705" bIns="108852" rtlCol="0" anchor="ctr"/>
          <a:lstStyle>
            <a:lvl1pPr algn="l">
              <a:defRPr sz="2900">
                <a:solidFill>
                  <a:schemeClr val="tx1">
                    <a:tint val="75000"/>
                  </a:schemeClr>
                </a:solidFill>
              </a:defRPr>
            </a:lvl1pPr>
          </a:lstStyle>
          <a:p>
            <a:fld id="{166D2F59-9BFF-46EB-B905-076B40BB0AD3}" type="datetimeFigureOut">
              <a:rPr lang="tr-TR" smtClean="0"/>
              <a:pPr/>
              <a:t>27.04.2017</a:t>
            </a:fld>
            <a:endParaRPr lang="tr-TR"/>
          </a:p>
        </p:txBody>
      </p:sp>
      <p:sp>
        <p:nvSpPr>
          <p:cNvPr id="5" name="Altbilgi Yer Tutucusu 4"/>
          <p:cNvSpPr>
            <a:spLocks noGrp="1"/>
          </p:cNvSpPr>
          <p:nvPr>
            <p:ph type="ftr" sz="quarter" idx="3"/>
          </p:nvPr>
        </p:nvSpPr>
        <p:spPr>
          <a:xfrm>
            <a:off x="8331200" y="12712703"/>
            <a:ext cx="7721600" cy="730250"/>
          </a:xfrm>
          <a:prstGeom prst="rect">
            <a:avLst/>
          </a:prstGeom>
        </p:spPr>
        <p:txBody>
          <a:bodyPr vert="horz" lIns="217705" tIns="108852" rIns="217705" bIns="108852" rtlCol="0" anchor="ctr"/>
          <a:lstStyle>
            <a:lvl1pPr algn="ctr">
              <a:defRPr sz="2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17475200" y="12712703"/>
            <a:ext cx="5689600" cy="730250"/>
          </a:xfrm>
          <a:prstGeom prst="rect">
            <a:avLst/>
          </a:prstGeom>
        </p:spPr>
        <p:txBody>
          <a:bodyPr vert="horz" lIns="217705" tIns="108852" rIns="217705" bIns="108852" rtlCol="0" anchor="ctr"/>
          <a:lstStyle>
            <a:lvl1pPr algn="r">
              <a:defRPr sz="2900">
                <a:solidFill>
                  <a:schemeClr val="tx1">
                    <a:tint val="75000"/>
                  </a:schemeClr>
                </a:solidFill>
              </a:defRPr>
            </a:lvl1pPr>
          </a:lstStyle>
          <a:p>
            <a:fld id="{86CB4B4D-7CA3-9044-876B-883B54F8677D}" type="slidenum">
              <a:rPr lang="tr-TR" smtClean="0"/>
              <a:pPr/>
              <a:t>‹#›</a:t>
            </a:fld>
            <a:endParaRPr lang="tr-TR" dirty="0"/>
          </a:p>
        </p:txBody>
      </p:sp>
    </p:spTree>
    <p:extLst>
      <p:ext uri="{BB962C8B-B14F-4D97-AF65-F5344CB8AC3E}">
        <p14:creationId xmlns:p14="http://schemas.microsoft.com/office/powerpoint/2010/main" val="5166929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ctr" defTabSz="2177047" rtl="0" eaLnBrk="1" latinLnBrk="0" hangingPunct="1">
        <a:spcBef>
          <a:spcPct val="0"/>
        </a:spcBef>
        <a:buNone/>
        <a:defRPr sz="10500" kern="1200">
          <a:solidFill>
            <a:schemeClr val="tx1"/>
          </a:solidFill>
          <a:latin typeface="+mj-lt"/>
          <a:ea typeface="+mj-ea"/>
          <a:cs typeface="+mj-cs"/>
        </a:defRPr>
      </a:lvl1pPr>
    </p:titleStyle>
    <p:bodyStyle>
      <a:lvl1pPr marL="816394" indent="-816394" algn="l" defTabSz="2177047"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8852" indent="-680328" algn="l" defTabSz="2177047"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309" indent="-544262" algn="l" defTabSz="2177047"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09833" indent="-544262" algn="l" defTabSz="2177047"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357" indent="-544262" algn="l" defTabSz="2177047"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6880" indent="-544262" algn="l" defTabSz="2177047"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5404" indent="-544262" algn="l" defTabSz="2177047"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3928" indent="-544262" algn="l" defTabSz="2177047"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2451" indent="-544262" algn="l" defTabSz="2177047"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tr-TR"/>
      </a:defPPr>
      <a:lvl1pPr marL="0" algn="l" defTabSz="2177047" rtl="0" eaLnBrk="1" latinLnBrk="0" hangingPunct="1">
        <a:defRPr sz="4300" kern="1200">
          <a:solidFill>
            <a:schemeClr val="tx1"/>
          </a:solidFill>
          <a:latin typeface="+mn-lt"/>
          <a:ea typeface="+mn-ea"/>
          <a:cs typeface="+mn-cs"/>
        </a:defRPr>
      </a:lvl1pPr>
      <a:lvl2pPr marL="1088524" algn="l" defTabSz="2177047" rtl="0" eaLnBrk="1" latinLnBrk="0" hangingPunct="1">
        <a:defRPr sz="4300" kern="1200">
          <a:solidFill>
            <a:schemeClr val="tx1"/>
          </a:solidFill>
          <a:latin typeface="+mn-lt"/>
          <a:ea typeface="+mn-ea"/>
          <a:cs typeface="+mn-cs"/>
        </a:defRPr>
      </a:lvl2pPr>
      <a:lvl3pPr marL="2177047" algn="l" defTabSz="2177047" rtl="0" eaLnBrk="1" latinLnBrk="0" hangingPunct="1">
        <a:defRPr sz="4300" kern="1200">
          <a:solidFill>
            <a:schemeClr val="tx1"/>
          </a:solidFill>
          <a:latin typeface="+mn-lt"/>
          <a:ea typeface="+mn-ea"/>
          <a:cs typeface="+mn-cs"/>
        </a:defRPr>
      </a:lvl3pPr>
      <a:lvl4pPr marL="3265571" algn="l" defTabSz="2177047" rtl="0" eaLnBrk="1" latinLnBrk="0" hangingPunct="1">
        <a:defRPr sz="4300" kern="1200">
          <a:solidFill>
            <a:schemeClr val="tx1"/>
          </a:solidFill>
          <a:latin typeface="+mn-lt"/>
          <a:ea typeface="+mn-ea"/>
          <a:cs typeface="+mn-cs"/>
        </a:defRPr>
      </a:lvl4pPr>
      <a:lvl5pPr marL="4354095" algn="l" defTabSz="2177047" rtl="0" eaLnBrk="1" latinLnBrk="0" hangingPunct="1">
        <a:defRPr sz="4300" kern="1200">
          <a:solidFill>
            <a:schemeClr val="tx1"/>
          </a:solidFill>
          <a:latin typeface="+mn-lt"/>
          <a:ea typeface="+mn-ea"/>
          <a:cs typeface="+mn-cs"/>
        </a:defRPr>
      </a:lvl5pPr>
      <a:lvl6pPr marL="5442618" algn="l" defTabSz="2177047" rtl="0" eaLnBrk="1" latinLnBrk="0" hangingPunct="1">
        <a:defRPr sz="4300" kern="1200">
          <a:solidFill>
            <a:schemeClr val="tx1"/>
          </a:solidFill>
          <a:latin typeface="+mn-lt"/>
          <a:ea typeface="+mn-ea"/>
          <a:cs typeface="+mn-cs"/>
        </a:defRPr>
      </a:lvl6pPr>
      <a:lvl7pPr marL="6531142" algn="l" defTabSz="2177047" rtl="0" eaLnBrk="1" latinLnBrk="0" hangingPunct="1">
        <a:defRPr sz="4300" kern="1200">
          <a:solidFill>
            <a:schemeClr val="tx1"/>
          </a:solidFill>
          <a:latin typeface="+mn-lt"/>
          <a:ea typeface="+mn-ea"/>
          <a:cs typeface="+mn-cs"/>
        </a:defRPr>
      </a:lvl7pPr>
      <a:lvl8pPr marL="7619663" algn="l" defTabSz="2177047" rtl="0" eaLnBrk="1" latinLnBrk="0" hangingPunct="1">
        <a:defRPr sz="4300" kern="1200">
          <a:solidFill>
            <a:schemeClr val="tx1"/>
          </a:solidFill>
          <a:latin typeface="+mn-lt"/>
          <a:ea typeface="+mn-ea"/>
          <a:cs typeface="+mn-cs"/>
        </a:defRPr>
      </a:lvl8pPr>
      <a:lvl9pPr marL="8708189" algn="l" defTabSz="2177047"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5.xml"/><Relationship Id="rId11" Type="http://schemas.openxmlformats.org/officeDocument/2006/relationships/image" Target="../media/image7.png"/><Relationship Id="rId5" Type="http://schemas.openxmlformats.org/officeDocument/2006/relationships/diagramQuickStyle" Target="../diagrams/quickStyle5.xml"/><Relationship Id="rId10" Type="http://schemas.openxmlformats.org/officeDocument/2006/relationships/image" Target="../media/image2.png"/><Relationship Id="rId4" Type="http://schemas.openxmlformats.org/officeDocument/2006/relationships/diagramLayout" Target="../diagrams/layout5.xml"/><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6.xml"/><Relationship Id="rId11" Type="http://schemas.openxmlformats.org/officeDocument/2006/relationships/image" Target="../media/image7.png"/><Relationship Id="rId5" Type="http://schemas.openxmlformats.org/officeDocument/2006/relationships/diagramQuickStyle" Target="../diagrams/quickStyle6.xml"/><Relationship Id="rId10" Type="http://schemas.openxmlformats.org/officeDocument/2006/relationships/image" Target="../media/image2.png"/><Relationship Id="rId4" Type="http://schemas.openxmlformats.org/officeDocument/2006/relationships/diagramLayout" Target="../diagrams/layout6.xml"/><Relationship Id="rId9"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jpeg"/><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7.xml"/><Relationship Id="rId11" Type="http://schemas.openxmlformats.org/officeDocument/2006/relationships/image" Target="../media/image7.png"/><Relationship Id="rId5" Type="http://schemas.openxmlformats.org/officeDocument/2006/relationships/diagramQuickStyle" Target="../diagrams/quickStyle7.xml"/><Relationship Id="rId10" Type="http://schemas.openxmlformats.org/officeDocument/2006/relationships/image" Target="../media/image2.png"/><Relationship Id="rId4" Type="http://schemas.openxmlformats.org/officeDocument/2006/relationships/diagramLayout" Target="../diagrams/layout7.xml"/><Relationship Id="rId9"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hyperlink" Target="http://www.calismaizni.gov.tr/calisma-izni/sozlesme-ve-dilekce-ornekleri/" TargetMode="External"/><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8.xml"/><Relationship Id="rId11" Type="http://schemas.openxmlformats.org/officeDocument/2006/relationships/image" Target="../media/image7.png"/><Relationship Id="rId5" Type="http://schemas.openxmlformats.org/officeDocument/2006/relationships/diagramQuickStyle" Target="../diagrams/quickStyle8.xml"/><Relationship Id="rId10" Type="http://schemas.openxmlformats.org/officeDocument/2006/relationships/image" Target="../media/image2.png"/><Relationship Id="rId4" Type="http://schemas.openxmlformats.org/officeDocument/2006/relationships/diagramLayout" Target="../diagrams/layout8.xml"/><Relationship Id="rId9"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5.jpeg"/><Relationship Id="rId7"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9.xml"/><Relationship Id="rId11" Type="http://schemas.openxmlformats.org/officeDocument/2006/relationships/image" Target="../media/image7.png"/><Relationship Id="rId5" Type="http://schemas.openxmlformats.org/officeDocument/2006/relationships/diagramQuickStyle" Target="../diagrams/quickStyle9.xml"/><Relationship Id="rId10" Type="http://schemas.openxmlformats.org/officeDocument/2006/relationships/image" Target="../media/image2.png"/><Relationship Id="rId4" Type="http://schemas.openxmlformats.org/officeDocument/2006/relationships/diagramLayout" Target="../diagrams/layout9.xml"/><Relationship Id="rId9"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0.xml"/><Relationship Id="rId11" Type="http://schemas.openxmlformats.org/officeDocument/2006/relationships/image" Target="../media/image7.png"/><Relationship Id="rId5" Type="http://schemas.openxmlformats.org/officeDocument/2006/relationships/diagramQuickStyle" Target="../diagrams/quickStyle10.xml"/><Relationship Id="rId10" Type="http://schemas.openxmlformats.org/officeDocument/2006/relationships/image" Target="../media/image2.png"/><Relationship Id="rId4" Type="http://schemas.openxmlformats.org/officeDocument/2006/relationships/diagramLayout" Target="../diagrams/layout10.xml"/><Relationship Id="rId9"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info@imprhumanitarian.org" TargetMode="External"/><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mailto:calismaizni@imprhumanitarian.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2.png"/><Relationship Id="rId4" Type="http://schemas.openxmlformats.org/officeDocument/2006/relationships/diagramLayout" Target="../diagrams/layout1.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image" Target="../media/image7.png"/><Relationship Id="rId5" Type="http://schemas.openxmlformats.org/officeDocument/2006/relationships/diagramQuickStyle" Target="../diagrams/quickStyle2.xml"/><Relationship Id="rId10" Type="http://schemas.openxmlformats.org/officeDocument/2006/relationships/image" Target="../media/image2.png"/><Relationship Id="rId4" Type="http://schemas.openxmlformats.org/officeDocument/2006/relationships/diagramLayout" Target="../diagrams/layout2.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2.png"/><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www.calismaizni.gov.tr/" TargetMode="Externa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997"/>
          <p:cNvSpPr/>
          <p:nvPr/>
        </p:nvSpPr>
        <p:spPr>
          <a:xfrm>
            <a:off x="-66576" y="4429034"/>
            <a:ext cx="24426570" cy="9626600"/>
          </a:xfrm>
          <a:prstGeom prst="rect">
            <a:avLst/>
          </a:prstGeom>
          <a:solidFill>
            <a:srgbClr val="2B67AF"/>
          </a:solidFill>
          <a:ln w="76200">
            <a:solidFill>
              <a:srgbClr val="FFFFFF"/>
            </a:solidFill>
          </a:ln>
        </p:spPr>
        <p:txBody>
          <a:bodyPr lIns="91436" tIns="91436" rIns="91436" bIns="91436" anchor="ctr"/>
          <a:lstStyle/>
          <a:p>
            <a:pPr algn="ctr"/>
            <a:endParaRPr lang="tr-TR" sz="7200" b="1" spc="3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grpSp>
        <p:nvGrpSpPr>
          <p:cNvPr id="13" name="Group 12"/>
          <p:cNvGrpSpPr/>
          <p:nvPr/>
        </p:nvGrpSpPr>
        <p:grpSpPr>
          <a:xfrm>
            <a:off x="-66576" y="2873830"/>
            <a:ext cx="24384000" cy="8342423"/>
            <a:chOff x="4819055" y="5068390"/>
            <a:chExt cx="19306761" cy="8342423"/>
          </a:xfrm>
        </p:grpSpPr>
        <p:sp>
          <p:nvSpPr>
            <p:cNvPr id="10" name="TextBox 9"/>
            <p:cNvSpPr txBox="1"/>
            <p:nvPr/>
          </p:nvSpPr>
          <p:spPr>
            <a:xfrm flipV="1">
              <a:off x="14436575" y="5068390"/>
              <a:ext cx="166870" cy="2904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7200" b="1" u="none" strike="noStrike" cap="none" spc="-300" normalizeH="0" baseline="0" dirty="0">
                <a:ln>
                  <a:noFill/>
                </a:ln>
                <a:solidFill>
                  <a:schemeClr val="bg1"/>
                </a:solidFill>
                <a:effectLst>
                  <a:outerShdw blurRad="38100" dist="38100" dir="2700000" algn="tl">
                    <a:srgbClr val="000000">
                      <a:alpha val="43137"/>
                    </a:srgbClr>
                  </a:outerShdw>
                </a:effectLst>
                <a:uFill>
                  <a:solidFill>
                    <a:srgbClr val="000000"/>
                  </a:solidFill>
                </a:uFill>
                <a:latin typeface="Arial Black" charset="0"/>
                <a:ea typeface="Arial Black" charset="0"/>
                <a:cs typeface="Arial Black" charset="0"/>
                <a:sym typeface="Avenir Roman"/>
              </a:endParaRPr>
            </a:p>
          </p:txBody>
        </p:sp>
        <p:sp>
          <p:nvSpPr>
            <p:cNvPr id="12" name="TextBox 11"/>
            <p:cNvSpPr txBox="1"/>
            <p:nvPr/>
          </p:nvSpPr>
          <p:spPr>
            <a:xfrm>
              <a:off x="4819055" y="8117064"/>
              <a:ext cx="19306761" cy="52937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algn="ctr"/>
              <a:r>
                <a:rPr lang="tr-TR" sz="9600" b="1" spc="-300" dirty="0" smtClean="0">
                  <a:solidFill>
                    <a:schemeClr val="bg1"/>
                  </a:solidFill>
                  <a:effectLst>
                    <a:outerShdw blurRad="38100" dist="38100" dir="2700000" algn="tl">
                      <a:srgbClr val="000000">
                        <a:alpha val="43137"/>
                      </a:srgbClr>
                    </a:outerShdw>
                  </a:effectLst>
                  <a:latin typeface="Arial Black" charset="0"/>
                  <a:ea typeface="Arial Black" charset="0"/>
                  <a:cs typeface="Arial Black" charset="0"/>
                </a:rPr>
                <a:t>Geçici Koruma Altındaki Yabancıların Çalışma İzinleri</a:t>
              </a:r>
            </a:p>
            <a:p>
              <a:pPr algn="ctr"/>
              <a:endParaRPr lang="en-US" sz="14000" b="1" spc="-300" dirty="0">
                <a:solidFill>
                  <a:schemeClr val="bg1"/>
                </a:solidFill>
                <a:effectLst>
                  <a:outerShdw blurRad="38100" dist="38100" dir="2700000" algn="tl">
                    <a:srgbClr val="000000">
                      <a:alpha val="43137"/>
                    </a:srgbClr>
                  </a:outerShdw>
                </a:effectLst>
                <a:latin typeface="Arial Black" charset="0"/>
                <a:ea typeface="Arial Black" charset="0"/>
                <a:cs typeface="Arial Black" charset="0"/>
              </a:endParaRPr>
            </a:p>
          </p:txBody>
        </p:sp>
      </p:grpSp>
      <p:grpSp>
        <p:nvGrpSpPr>
          <p:cNvPr id="9" name="Group 8"/>
          <p:cNvGrpSpPr/>
          <p:nvPr/>
        </p:nvGrpSpPr>
        <p:grpSpPr>
          <a:xfrm>
            <a:off x="662121" y="281479"/>
            <a:ext cx="22621529" cy="3738458"/>
            <a:chOff x="662121" y="281479"/>
            <a:chExt cx="22621529" cy="3738458"/>
          </a:xfrm>
        </p:grpSpPr>
        <p:pic>
          <p:nvPicPr>
            <p:cNvPr id="11" name="Picture 3" descr="C:\Users\user\Downloads\çalış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spTree>
    <p:extLst>
      <p:ext uri="{BB962C8B-B14F-4D97-AF65-F5344CB8AC3E}">
        <p14:creationId xmlns:p14="http://schemas.microsoft.com/office/powerpoint/2010/main" val="49436247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5201" y="152400"/>
            <a:ext cx="23227748" cy="1569660"/>
          </a:xfrm>
          <a:prstGeom prst="rect">
            <a:avLst/>
          </a:prstGeom>
        </p:spPr>
        <p:txBody>
          <a:bodyPr wrap="square">
            <a:spAutoFit/>
          </a:bodyPr>
          <a:lstStyle/>
          <a:p>
            <a:pPr algn="ctr"/>
            <a:r>
              <a:rPr lang="tr-TR" sz="4800" u="sng" dirty="0" smtClean="0"/>
              <a:t>Yabancıların Çalışmasına </a:t>
            </a:r>
            <a:r>
              <a:rPr lang="tr-TR" sz="4800" u="sng" dirty="0"/>
              <a:t>İ</a:t>
            </a:r>
            <a:r>
              <a:rPr lang="tr-TR" sz="4800" u="sng" dirty="0" smtClean="0"/>
              <a:t>zin </a:t>
            </a:r>
            <a:r>
              <a:rPr lang="tr-TR" sz="4800" u="sng" dirty="0"/>
              <a:t>V</a:t>
            </a:r>
            <a:r>
              <a:rPr lang="tr-TR" sz="4800" u="sng" dirty="0" smtClean="0"/>
              <a:t>erilmeyen Meslekler Hangileridir?</a:t>
            </a:r>
            <a:endParaRPr lang="ar-IQ" sz="4800" u="sng" dirty="0" smtClean="0"/>
          </a:p>
          <a:p>
            <a:pPr algn="ctr"/>
            <a:endParaRPr lang="tr-TR" sz="4800" u="sng" dirty="0"/>
          </a:p>
        </p:txBody>
      </p:sp>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10</a:t>
            </a:fld>
            <a:endParaRPr lang="tr-TR" b="1" dirty="0">
              <a:solidFill>
                <a:schemeClr val="bg1">
                  <a:lumMod val="50000"/>
                </a:schemeClr>
              </a:solidFill>
            </a:endParaRPr>
          </a:p>
        </p:txBody>
      </p:sp>
      <p:graphicFrame>
        <p:nvGraphicFramePr>
          <p:cNvPr id="6" name="Diyagram 5"/>
          <p:cNvGraphicFramePr/>
          <p:nvPr>
            <p:extLst>
              <p:ext uri="{D42A27DB-BD31-4B8C-83A1-F6EECF244321}">
                <p14:modId xmlns:p14="http://schemas.microsoft.com/office/powerpoint/2010/main" val="255982683"/>
              </p:ext>
            </p:extLst>
          </p:nvPr>
        </p:nvGraphicFramePr>
        <p:xfrm>
          <a:off x="313509" y="1384663"/>
          <a:ext cx="23121257" cy="10711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p:cNvGrpSpPr/>
          <p:nvPr/>
        </p:nvGrpSpPr>
        <p:grpSpPr>
          <a:xfrm>
            <a:off x="634999" y="12303208"/>
            <a:ext cx="21829260" cy="1250610"/>
            <a:chOff x="634999" y="12303208"/>
            <a:chExt cx="21829260" cy="1250610"/>
          </a:xfrm>
        </p:grpSpPr>
        <p:pic>
          <p:nvPicPr>
            <p:cNvPr id="14" name="4 Resim" descr="slayt tasarımı.jpg"/>
            <p:cNvPicPr>
              <a:picLocks noChangeAspect="1"/>
            </p:cNvPicPr>
            <p:nvPr/>
          </p:nvPicPr>
          <p:blipFill rotWithShape="1">
            <a:blip r:embed="rId8" cstate="print"/>
            <a:srcRect l="16540" t="95188" r="14550" b="1846"/>
            <a:stretch/>
          </p:blipFill>
          <p:spPr>
            <a:xfrm>
              <a:off x="9353550" y="12952726"/>
              <a:ext cx="13110709" cy="423265"/>
            </a:xfrm>
            <a:prstGeom prst="rect">
              <a:avLst/>
            </a:prstGeom>
          </p:spPr>
        </p:pic>
        <p:grpSp>
          <p:nvGrpSpPr>
            <p:cNvPr id="15" name="Group 14"/>
            <p:cNvGrpSpPr/>
            <p:nvPr/>
          </p:nvGrpSpPr>
          <p:grpSpPr>
            <a:xfrm>
              <a:off x="634999" y="12303208"/>
              <a:ext cx="7567479" cy="1250610"/>
              <a:chOff x="662121" y="281479"/>
              <a:chExt cx="22621529" cy="3738458"/>
            </a:xfrm>
          </p:grpSpPr>
          <p:pic>
            <p:nvPicPr>
              <p:cNvPr id="16" name="Picture 3" descr="C:\Users\user\Downloads\çalışm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426047405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5201" y="152400"/>
            <a:ext cx="22778027" cy="1754326"/>
          </a:xfrm>
          <a:prstGeom prst="rect">
            <a:avLst/>
          </a:prstGeom>
        </p:spPr>
        <p:txBody>
          <a:bodyPr wrap="square">
            <a:spAutoFit/>
          </a:bodyPr>
          <a:lstStyle/>
          <a:p>
            <a:pPr algn="ctr"/>
            <a:r>
              <a:rPr lang="tr-TR" sz="5400" u="sng" dirty="0" smtClean="0">
                <a:effectLst>
                  <a:outerShdw blurRad="38100" dist="38100" dir="2700000" algn="tl">
                    <a:srgbClr val="000000">
                      <a:alpha val="43137"/>
                    </a:srgbClr>
                  </a:outerShdw>
                </a:effectLst>
              </a:rPr>
              <a:t>4B Kapsamında Başvuru Şartları Neler?</a:t>
            </a:r>
            <a:endParaRPr lang="ar-IQ" sz="5400" u="sng" dirty="0" smtClean="0">
              <a:effectLst>
                <a:outerShdw blurRad="38100" dist="38100" dir="2700000" algn="tl">
                  <a:srgbClr val="000000">
                    <a:alpha val="43137"/>
                  </a:srgbClr>
                </a:outerShdw>
              </a:effectLst>
            </a:endParaRPr>
          </a:p>
          <a:p>
            <a:pPr algn="ctr"/>
            <a:endParaRPr lang="tr-TR" sz="5400" u="sng" dirty="0">
              <a:effectLst>
                <a:outerShdw blurRad="38100" dist="38100" dir="2700000" algn="tl">
                  <a:srgbClr val="000000">
                    <a:alpha val="43137"/>
                  </a:srgbClr>
                </a:outerShdw>
              </a:effectLst>
            </a:endParaRPr>
          </a:p>
        </p:txBody>
      </p:sp>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11</a:t>
            </a:fld>
            <a:endParaRPr lang="tr-TR" b="1" dirty="0">
              <a:solidFill>
                <a:schemeClr val="bg1">
                  <a:lumMod val="50000"/>
                </a:schemeClr>
              </a:solidFill>
            </a:endParaRPr>
          </a:p>
        </p:txBody>
      </p:sp>
      <p:graphicFrame>
        <p:nvGraphicFramePr>
          <p:cNvPr id="13" name="Diyagram 12"/>
          <p:cNvGraphicFramePr/>
          <p:nvPr>
            <p:extLst>
              <p:ext uri="{D42A27DB-BD31-4B8C-83A1-F6EECF244321}">
                <p14:modId xmlns:p14="http://schemas.microsoft.com/office/powerpoint/2010/main" val="2388567458"/>
              </p:ext>
            </p:extLst>
          </p:nvPr>
        </p:nvGraphicFramePr>
        <p:xfrm>
          <a:off x="806589" y="1628774"/>
          <a:ext cx="22346639" cy="9772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634999" y="12303208"/>
            <a:ext cx="21829260" cy="1250610"/>
            <a:chOff x="634999" y="12303208"/>
            <a:chExt cx="21829260" cy="1250610"/>
          </a:xfrm>
        </p:grpSpPr>
        <p:pic>
          <p:nvPicPr>
            <p:cNvPr id="15" name="4 Resim" descr="slayt tasarımı.jpg"/>
            <p:cNvPicPr>
              <a:picLocks noChangeAspect="1"/>
            </p:cNvPicPr>
            <p:nvPr/>
          </p:nvPicPr>
          <p:blipFill rotWithShape="1">
            <a:blip r:embed="rId8" cstate="print"/>
            <a:srcRect l="16540" t="95188" r="14550" b="1846"/>
            <a:stretch/>
          </p:blipFill>
          <p:spPr>
            <a:xfrm>
              <a:off x="9353550" y="12952726"/>
              <a:ext cx="13110709" cy="423265"/>
            </a:xfrm>
            <a:prstGeom prst="rect">
              <a:avLst/>
            </a:prstGeom>
          </p:spPr>
        </p:pic>
        <p:grpSp>
          <p:nvGrpSpPr>
            <p:cNvPr id="16" name="Group 15"/>
            <p:cNvGrpSpPr/>
            <p:nvPr/>
          </p:nvGrpSpPr>
          <p:grpSpPr>
            <a:xfrm>
              <a:off x="634999" y="12303208"/>
              <a:ext cx="7567479" cy="1250610"/>
              <a:chOff x="662121" y="281479"/>
              <a:chExt cx="22621529" cy="3738458"/>
            </a:xfrm>
          </p:grpSpPr>
          <p:pic>
            <p:nvPicPr>
              <p:cNvPr id="17" name="Picture 3" descr="C:\Users\user\Downloads\çalışm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333181088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5201" y="152400"/>
            <a:ext cx="23227748" cy="1938992"/>
          </a:xfrm>
          <a:prstGeom prst="rect">
            <a:avLst/>
          </a:prstGeom>
        </p:spPr>
        <p:txBody>
          <a:bodyPr wrap="square">
            <a:spAutoFit/>
          </a:bodyPr>
          <a:lstStyle/>
          <a:p>
            <a:pPr algn="just"/>
            <a:r>
              <a:rPr lang="tr-TR" sz="6000" u="sng" dirty="0" smtClean="0">
                <a:effectLst>
                  <a:outerShdw blurRad="38100" dist="38100" dir="2700000" algn="tl">
                    <a:srgbClr val="000000">
                      <a:alpha val="43137"/>
                    </a:srgbClr>
                  </a:outerShdw>
                </a:effectLst>
              </a:rPr>
              <a:t>Mevsimlik Tarım İşlerinde Çalışma İzni Muafiyeti Nasıl Alınır?</a:t>
            </a:r>
            <a:endParaRPr lang="ar-IQ" sz="6000" u="sng" dirty="0" smtClean="0">
              <a:effectLst>
                <a:outerShdw blurRad="38100" dist="38100" dir="2700000" algn="tl">
                  <a:srgbClr val="000000">
                    <a:alpha val="43137"/>
                  </a:srgbClr>
                </a:outerShdw>
              </a:effectLst>
            </a:endParaRPr>
          </a:p>
          <a:p>
            <a:pPr algn="just"/>
            <a:endParaRPr lang="tr-TR" sz="6000" u="sng" dirty="0">
              <a:effectLst>
                <a:outerShdw blurRad="38100" dist="38100" dir="2700000" algn="tl">
                  <a:srgbClr val="000000">
                    <a:alpha val="43137"/>
                  </a:srgbClr>
                </a:outerShdw>
              </a:effectLst>
            </a:endParaRPr>
          </a:p>
        </p:txBody>
      </p:sp>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12</a:t>
            </a:fld>
            <a:endParaRPr lang="tr-TR" b="1" dirty="0">
              <a:solidFill>
                <a:schemeClr val="bg1">
                  <a:lumMod val="50000"/>
                </a:schemeClr>
              </a:solidFill>
            </a:endParaRPr>
          </a:p>
        </p:txBody>
      </p:sp>
      <p:grpSp>
        <p:nvGrpSpPr>
          <p:cNvPr id="15" name="6 Grup"/>
          <p:cNvGrpSpPr/>
          <p:nvPr/>
        </p:nvGrpSpPr>
        <p:grpSpPr>
          <a:xfrm>
            <a:off x="14209161" y="2310614"/>
            <a:ext cx="8165655" cy="3326633"/>
            <a:chOff x="1683361" y="1236"/>
            <a:chExt cx="5472684" cy="1219612"/>
          </a:xfrm>
        </p:grpSpPr>
        <p:sp>
          <p:nvSpPr>
            <p:cNvPr id="16" name="16 Beşgen"/>
            <p:cNvSpPr/>
            <p:nvPr/>
          </p:nvSpPr>
          <p:spPr>
            <a:xfrm rot="10800000">
              <a:off x="1683361" y="1236"/>
              <a:ext cx="5472684" cy="1219612"/>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Beşgen 4"/>
            <p:cNvSpPr/>
            <p:nvPr/>
          </p:nvSpPr>
          <p:spPr>
            <a:xfrm rot="21600000">
              <a:off x="1988266" y="1236"/>
              <a:ext cx="5167779" cy="1219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7815" tIns="68580" rIns="128016" bIns="68580" numCol="1" spcCol="1270" anchor="ctr" anchorCtr="0">
              <a:noAutofit/>
            </a:bodyPr>
            <a:lstStyle/>
            <a:p>
              <a:pPr lvl="0" algn="ctr" defTabSz="800100">
                <a:lnSpc>
                  <a:spcPct val="90000"/>
                </a:lnSpc>
                <a:spcBef>
                  <a:spcPct val="0"/>
                </a:spcBef>
                <a:spcAft>
                  <a:spcPct val="35000"/>
                </a:spcAft>
              </a:pPr>
              <a:r>
                <a:rPr lang="tr-TR" sz="3200" b="1" kern="1200" dirty="0" smtClean="0">
                  <a:solidFill>
                    <a:schemeClr val="bg1"/>
                  </a:solidFill>
                </a:rPr>
                <a:t>Yabancının geçici koruma kimlik belgesinin/yabancı tanıtma belgesinin ve yabancı kimlik numarasının olması</a:t>
              </a:r>
              <a:endParaRPr lang="ar-IQ" sz="3200" b="1" kern="1200" dirty="0" smtClean="0">
                <a:solidFill>
                  <a:schemeClr val="bg1"/>
                </a:solidFill>
              </a:endParaRPr>
            </a:p>
            <a:p>
              <a:pPr lvl="0" algn="ctr" defTabSz="800100">
                <a:lnSpc>
                  <a:spcPct val="90000"/>
                </a:lnSpc>
                <a:spcBef>
                  <a:spcPct val="0"/>
                </a:spcBef>
                <a:spcAft>
                  <a:spcPct val="35000"/>
                </a:spcAft>
              </a:pPr>
              <a:endParaRPr lang="tr-TR" sz="3200" kern="1200" dirty="0">
                <a:solidFill>
                  <a:schemeClr val="bg1"/>
                </a:solidFill>
              </a:endParaRPr>
            </a:p>
          </p:txBody>
        </p:sp>
      </p:grpSp>
      <p:sp>
        <p:nvSpPr>
          <p:cNvPr id="18" name="7 Oval"/>
          <p:cNvSpPr/>
          <p:nvPr/>
        </p:nvSpPr>
        <p:spPr>
          <a:xfrm>
            <a:off x="11874500" y="2310614"/>
            <a:ext cx="3264717" cy="3004336"/>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1" name="8 Grup"/>
          <p:cNvGrpSpPr/>
          <p:nvPr/>
        </p:nvGrpSpPr>
        <p:grpSpPr>
          <a:xfrm>
            <a:off x="13888042" y="5865847"/>
            <a:ext cx="8486775" cy="2657475"/>
            <a:chOff x="1683361" y="1584912"/>
            <a:chExt cx="5472684" cy="1219612"/>
          </a:xfrm>
        </p:grpSpPr>
        <p:sp>
          <p:nvSpPr>
            <p:cNvPr id="22" name="14 Beşgen"/>
            <p:cNvSpPr/>
            <p:nvPr/>
          </p:nvSpPr>
          <p:spPr>
            <a:xfrm rot="10800000">
              <a:off x="1683361" y="1584912"/>
              <a:ext cx="5472684" cy="1219612"/>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Beşgen 7"/>
            <p:cNvSpPr/>
            <p:nvPr/>
          </p:nvSpPr>
          <p:spPr>
            <a:xfrm rot="21600000">
              <a:off x="1988266" y="1584912"/>
              <a:ext cx="5167779" cy="1219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7815" tIns="68580" rIns="128016" bIns="68580" numCol="1" spcCol="1270" anchor="ctr" anchorCtr="0">
              <a:noAutofit/>
            </a:bodyPr>
            <a:lstStyle/>
            <a:p>
              <a:pPr lvl="0" algn="ctr" defTabSz="800100">
                <a:lnSpc>
                  <a:spcPct val="90000"/>
                </a:lnSpc>
                <a:spcBef>
                  <a:spcPct val="0"/>
                </a:spcBef>
                <a:spcAft>
                  <a:spcPct val="35000"/>
                </a:spcAft>
              </a:pPr>
              <a:r>
                <a:rPr lang="tr-TR" sz="4000" b="1" kern="1200" dirty="0" smtClean="0">
                  <a:solidFill>
                    <a:schemeClr val="bg1"/>
                  </a:solidFill>
                </a:rPr>
                <a:t>En az altı aylık geçici koruma süresinin doldurulmuş olması</a:t>
              </a:r>
              <a:endParaRPr lang="ar-IQ" sz="4000" b="1" kern="1200" dirty="0" smtClean="0">
                <a:solidFill>
                  <a:schemeClr val="bg1"/>
                </a:solidFill>
              </a:endParaRPr>
            </a:p>
            <a:p>
              <a:pPr algn="ctr" defTabSz="800100">
                <a:lnSpc>
                  <a:spcPct val="90000"/>
                </a:lnSpc>
                <a:spcBef>
                  <a:spcPct val="0"/>
                </a:spcBef>
                <a:spcAft>
                  <a:spcPct val="35000"/>
                </a:spcAft>
              </a:pPr>
              <a:endParaRPr lang="tr-TR" sz="4000" kern="1200" dirty="0">
                <a:solidFill>
                  <a:schemeClr val="bg1"/>
                </a:solidFill>
              </a:endParaRPr>
            </a:p>
            <a:p>
              <a:pPr lvl="0" algn="ctr" defTabSz="800100">
                <a:lnSpc>
                  <a:spcPct val="90000"/>
                </a:lnSpc>
                <a:spcBef>
                  <a:spcPct val="0"/>
                </a:spcBef>
                <a:spcAft>
                  <a:spcPct val="35000"/>
                </a:spcAft>
              </a:pPr>
              <a:endParaRPr lang="tr-TR" sz="4000" kern="1200" dirty="0">
                <a:solidFill>
                  <a:schemeClr val="bg1"/>
                </a:solidFill>
              </a:endParaRPr>
            </a:p>
          </p:txBody>
        </p:sp>
      </p:grpSp>
      <p:sp>
        <p:nvSpPr>
          <p:cNvPr id="24" name="9 Oval"/>
          <p:cNvSpPr/>
          <p:nvPr/>
        </p:nvSpPr>
        <p:spPr>
          <a:xfrm>
            <a:off x="11845924" y="5751546"/>
            <a:ext cx="3036117" cy="2886075"/>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5" name="10 Grup"/>
          <p:cNvGrpSpPr/>
          <p:nvPr/>
        </p:nvGrpSpPr>
        <p:grpSpPr>
          <a:xfrm>
            <a:off x="14209162" y="8751923"/>
            <a:ext cx="8149441" cy="2512910"/>
            <a:chOff x="1683361" y="3168587"/>
            <a:chExt cx="5472684" cy="1219612"/>
          </a:xfrm>
        </p:grpSpPr>
        <p:sp>
          <p:nvSpPr>
            <p:cNvPr id="26" name="12 Beşgen"/>
            <p:cNvSpPr/>
            <p:nvPr/>
          </p:nvSpPr>
          <p:spPr>
            <a:xfrm rot="10800000">
              <a:off x="1683361" y="3168587"/>
              <a:ext cx="5472684" cy="1219612"/>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Beşgen 10"/>
            <p:cNvSpPr/>
            <p:nvPr/>
          </p:nvSpPr>
          <p:spPr>
            <a:xfrm rot="21600000">
              <a:off x="1988266" y="3168587"/>
              <a:ext cx="5167779" cy="1219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7815" tIns="68580" rIns="128016" bIns="68580" numCol="1" spcCol="1270" anchor="ctr" anchorCtr="0">
              <a:noAutofit/>
            </a:bodyPr>
            <a:lstStyle/>
            <a:p>
              <a:pPr lvl="0" algn="ctr" defTabSz="800100">
                <a:lnSpc>
                  <a:spcPct val="90000"/>
                </a:lnSpc>
                <a:spcBef>
                  <a:spcPct val="0"/>
                </a:spcBef>
                <a:spcAft>
                  <a:spcPct val="35000"/>
                </a:spcAft>
              </a:pPr>
              <a:r>
                <a:rPr lang="tr-TR" sz="2400" b="1" kern="1200" dirty="0" smtClean="0">
                  <a:solidFill>
                    <a:schemeClr val="bg1"/>
                  </a:solidFill>
                </a:rPr>
                <a:t>Geçici koruma kaydına göre yabancıya kalma hakkı sağlanan ilde ve sadece mevsimlik tarım ve hayvancılık işlerinde çalışmak üzere başvuru yapılması</a:t>
              </a:r>
              <a:endParaRPr lang="tr-TR" sz="2400" kern="1200" dirty="0">
                <a:solidFill>
                  <a:schemeClr val="bg1"/>
                </a:solidFill>
              </a:endParaRPr>
            </a:p>
            <a:p>
              <a:pPr lvl="0" algn="ctr" defTabSz="800100">
                <a:lnSpc>
                  <a:spcPct val="90000"/>
                </a:lnSpc>
                <a:spcBef>
                  <a:spcPct val="0"/>
                </a:spcBef>
                <a:spcAft>
                  <a:spcPct val="35000"/>
                </a:spcAft>
              </a:pPr>
              <a:endParaRPr lang="tr-TR" sz="2400" kern="1200" dirty="0">
                <a:solidFill>
                  <a:schemeClr val="bg1"/>
                </a:solidFill>
              </a:endParaRPr>
            </a:p>
          </p:txBody>
        </p:sp>
      </p:grpSp>
      <p:sp>
        <p:nvSpPr>
          <p:cNvPr id="28" name="11 Oval"/>
          <p:cNvSpPr/>
          <p:nvPr/>
        </p:nvSpPr>
        <p:spPr>
          <a:xfrm>
            <a:off x="12103099" y="8901078"/>
            <a:ext cx="2939645" cy="2813985"/>
          </a:xfrm>
          <a:prstGeom prst="ellipse">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Dikdörtgen 28"/>
          <p:cNvSpPr/>
          <p:nvPr/>
        </p:nvSpPr>
        <p:spPr>
          <a:xfrm>
            <a:off x="76200" y="2040424"/>
            <a:ext cx="11277599" cy="7294305"/>
          </a:xfrm>
          <a:prstGeom prst="rect">
            <a:avLst/>
          </a:prstGeom>
        </p:spPr>
        <p:txBody>
          <a:bodyPr wrap="square">
            <a:spAutoFit/>
          </a:bodyPr>
          <a:lstStyle/>
          <a:p>
            <a:pPr algn="ctr">
              <a:spcBef>
                <a:spcPct val="20000"/>
              </a:spcBef>
              <a:defRPr/>
            </a:pPr>
            <a:endParaRPr lang="tr-TR" sz="6000" b="1" dirty="0" smtClean="0"/>
          </a:p>
          <a:p>
            <a:pPr algn="ctr">
              <a:spcBef>
                <a:spcPct val="20000"/>
              </a:spcBef>
              <a:defRPr/>
            </a:pPr>
            <a:r>
              <a:rPr lang="tr-TR" sz="6000" dirty="0" smtClean="0"/>
              <a:t>Belirtilen Koşulların sağlandığı durumda</a:t>
            </a:r>
            <a:endParaRPr lang="tr-TR" sz="6000" dirty="0"/>
          </a:p>
          <a:p>
            <a:pPr algn="ctr">
              <a:spcBef>
                <a:spcPct val="20000"/>
              </a:spcBef>
              <a:defRPr/>
            </a:pPr>
            <a:r>
              <a:rPr lang="tr-TR" sz="6000" dirty="0" smtClean="0">
                <a:effectLst>
                  <a:outerShdw blurRad="38100" dist="38100" dir="2700000" algn="tl">
                    <a:srgbClr val="000000">
                      <a:alpha val="43137"/>
                    </a:srgbClr>
                  </a:outerShdw>
                </a:effectLst>
              </a:rPr>
              <a:t>Çalışma ve İŞKUR İl Müdürlüklerine</a:t>
            </a:r>
            <a:r>
              <a:rPr lang="tr-TR" sz="6000" dirty="0" smtClean="0"/>
              <a:t> Başvuru yapılması</a:t>
            </a:r>
            <a:endParaRPr lang="ar-IQ" sz="6000" dirty="0" smtClean="0"/>
          </a:p>
          <a:p>
            <a:pPr algn="ctr">
              <a:spcBef>
                <a:spcPct val="20000"/>
              </a:spcBef>
              <a:defRPr/>
            </a:pPr>
            <a:endParaRPr lang="tr-TR" sz="6000" dirty="0" smtClean="0"/>
          </a:p>
          <a:p>
            <a:pPr algn="ctr">
              <a:spcBef>
                <a:spcPct val="20000"/>
              </a:spcBef>
              <a:defRPr/>
            </a:pPr>
            <a:endParaRPr lang="tr-TR" sz="6000" b="1" dirty="0" smtClean="0"/>
          </a:p>
        </p:txBody>
      </p:sp>
      <p:grpSp>
        <p:nvGrpSpPr>
          <p:cNvPr id="30" name="Group 29"/>
          <p:cNvGrpSpPr/>
          <p:nvPr/>
        </p:nvGrpSpPr>
        <p:grpSpPr>
          <a:xfrm>
            <a:off x="634999" y="12303208"/>
            <a:ext cx="21829260" cy="1250610"/>
            <a:chOff x="634999" y="12303208"/>
            <a:chExt cx="21829260" cy="1250610"/>
          </a:xfrm>
        </p:grpSpPr>
        <p:pic>
          <p:nvPicPr>
            <p:cNvPr id="31" name="4 Resim" descr="slayt tasarımı.jpg"/>
            <p:cNvPicPr>
              <a:picLocks noChangeAspect="1"/>
            </p:cNvPicPr>
            <p:nvPr/>
          </p:nvPicPr>
          <p:blipFill rotWithShape="1">
            <a:blip r:embed="rId6" cstate="print"/>
            <a:srcRect l="16540" t="95188" r="14550" b="1846"/>
            <a:stretch/>
          </p:blipFill>
          <p:spPr>
            <a:xfrm>
              <a:off x="9353550" y="12952726"/>
              <a:ext cx="13110709" cy="423265"/>
            </a:xfrm>
            <a:prstGeom prst="rect">
              <a:avLst/>
            </a:prstGeom>
          </p:spPr>
        </p:pic>
        <p:grpSp>
          <p:nvGrpSpPr>
            <p:cNvPr id="32" name="Group 31"/>
            <p:cNvGrpSpPr/>
            <p:nvPr/>
          </p:nvGrpSpPr>
          <p:grpSpPr>
            <a:xfrm>
              <a:off x="634999" y="12303208"/>
              <a:ext cx="7567479" cy="1250610"/>
              <a:chOff x="662121" y="281479"/>
              <a:chExt cx="22621529" cy="3738458"/>
            </a:xfrm>
          </p:grpSpPr>
          <p:pic>
            <p:nvPicPr>
              <p:cNvPr id="33" name="Picture 3" descr="C:\Users\user\Downloads\çalışm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137201299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5201" y="152400"/>
            <a:ext cx="23227748" cy="1754326"/>
          </a:xfrm>
          <a:prstGeom prst="rect">
            <a:avLst/>
          </a:prstGeom>
        </p:spPr>
        <p:txBody>
          <a:bodyPr wrap="square">
            <a:spAutoFit/>
          </a:bodyPr>
          <a:lstStyle/>
          <a:p>
            <a:pPr algn="ctr"/>
            <a:r>
              <a:rPr lang="tr-TR" sz="5400" u="sng" dirty="0" smtClean="0">
                <a:effectLst>
                  <a:outerShdw blurRad="38100" dist="38100" dir="2700000" algn="tl">
                    <a:srgbClr val="000000">
                      <a:alpha val="43137"/>
                    </a:srgbClr>
                  </a:outerShdw>
                </a:effectLst>
              </a:rPr>
              <a:t>Çalışma İznine Başvuru Nasıl Yapılır?</a:t>
            </a:r>
            <a:endParaRPr lang="ar-IQ" sz="5400" u="sng" dirty="0" smtClean="0">
              <a:effectLst>
                <a:outerShdw blurRad="38100" dist="38100" dir="2700000" algn="tl">
                  <a:srgbClr val="000000">
                    <a:alpha val="43137"/>
                  </a:srgbClr>
                </a:outerShdw>
              </a:effectLst>
            </a:endParaRPr>
          </a:p>
          <a:p>
            <a:pPr algn="ctr"/>
            <a:endParaRPr lang="tr-TR" sz="5400" u="sng" dirty="0">
              <a:effectLst>
                <a:outerShdw blurRad="38100" dist="38100" dir="2700000" algn="tl">
                  <a:srgbClr val="000000">
                    <a:alpha val="43137"/>
                  </a:srgbClr>
                </a:outerShdw>
              </a:effectLst>
            </a:endParaRPr>
          </a:p>
        </p:txBody>
      </p:sp>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13</a:t>
            </a:fld>
            <a:endParaRPr lang="tr-TR" b="1" dirty="0">
              <a:solidFill>
                <a:schemeClr val="bg1">
                  <a:lumMod val="50000"/>
                </a:schemeClr>
              </a:solidFill>
            </a:endParaRPr>
          </a:p>
        </p:txBody>
      </p:sp>
      <p:graphicFrame>
        <p:nvGraphicFramePr>
          <p:cNvPr id="30" name="Diyagram 29"/>
          <p:cNvGraphicFramePr/>
          <p:nvPr>
            <p:extLst>
              <p:ext uri="{D42A27DB-BD31-4B8C-83A1-F6EECF244321}">
                <p14:modId xmlns:p14="http://schemas.microsoft.com/office/powerpoint/2010/main" val="3896438907"/>
              </p:ext>
            </p:extLst>
          </p:nvPr>
        </p:nvGraphicFramePr>
        <p:xfrm>
          <a:off x="1229520" y="1626155"/>
          <a:ext cx="22399555" cy="10454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Dikdörtgen 33"/>
          <p:cNvSpPr/>
          <p:nvPr/>
        </p:nvSpPr>
        <p:spPr>
          <a:xfrm>
            <a:off x="1933028" y="1992888"/>
            <a:ext cx="806628" cy="1569660"/>
          </a:xfrm>
          <a:prstGeom prst="rect">
            <a:avLst/>
          </a:prstGeom>
        </p:spPr>
        <p:txBody>
          <a:bodyPr wrap="square">
            <a:spAutoFit/>
          </a:bodyPr>
          <a:lstStyle/>
          <a:p>
            <a:pPr algn="ctr"/>
            <a:r>
              <a:rPr lang="tr-TR" sz="9600" b="1" dirty="0" smtClean="0">
                <a:ln w="17780" cmpd="sng">
                  <a:solidFill>
                    <a:schemeClr val="accent1">
                      <a:tint val="3000"/>
                    </a:schemeClr>
                  </a:solidFill>
                  <a:prstDash val="solid"/>
                  <a:miter lim="800000"/>
                </a:ln>
                <a:solidFill>
                  <a:schemeClr val="accent1"/>
                </a:solidFill>
                <a:effectLst>
                  <a:outerShdw blurRad="55000" dist="50800" dir="5400000" algn="tl">
                    <a:srgbClr val="000000">
                      <a:alpha val="33000"/>
                    </a:srgbClr>
                  </a:outerShdw>
                </a:effectLst>
              </a:rPr>
              <a:t>1</a:t>
            </a:r>
            <a:endParaRPr lang="tr-TR" sz="9600" b="1" dirty="0">
              <a:ln w="17780" cmpd="sng">
                <a:solidFill>
                  <a:schemeClr val="accent1">
                    <a:tint val="3000"/>
                  </a:schemeClr>
                </a:solidFill>
                <a:prstDash val="solid"/>
                <a:miter lim="800000"/>
              </a:ln>
              <a:solidFill>
                <a:schemeClr val="accent1"/>
              </a:solidFill>
              <a:effectLst>
                <a:outerShdw blurRad="55000" dist="50800" dir="5400000" algn="tl">
                  <a:srgbClr val="000000">
                    <a:alpha val="33000"/>
                  </a:srgbClr>
                </a:outerShdw>
              </a:effectLst>
            </a:endParaRPr>
          </a:p>
        </p:txBody>
      </p:sp>
      <p:sp>
        <p:nvSpPr>
          <p:cNvPr id="35" name="Dikdörtgen 34"/>
          <p:cNvSpPr/>
          <p:nvPr/>
        </p:nvSpPr>
        <p:spPr>
          <a:xfrm>
            <a:off x="2889704" y="4419755"/>
            <a:ext cx="806628" cy="1569660"/>
          </a:xfrm>
          <a:prstGeom prst="rect">
            <a:avLst/>
          </a:prstGeom>
        </p:spPr>
        <p:txBody>
          <a:bodyPr wrap="square">
            <a:spAutoFit/>
          </a:bodyPr>
          <a:lstStyle/>
          <a:p>
            <a:pPr algn="ctr"/>
            <a:r>
              <a:rPr lang="tr-TR" sz="9600" b="1" dirty="0" smtClean="0">
                <a:ln w="17780" cmpd="sng">
                  <a:solidFill>
                    <a:schemeClr val="accent1">
                      <a:tint val="3000"/>
                    </a:schemeClr>
                  </a:solidFill>
                  <a:prstDash val="solid"/>
                  <a:miter lim="800000"/>
                </a:ln>
                <a:solidFill>
                  <a:schemeClr val="accent1"/>
                </a:solidFill>
                <a:effectLst>
                  <a:outerShdw blurRad="55000" dist="50800" dir="5400000" algn="tl">
                    <a:srgbClr val="000000">
                      <a:alpha val="33000"/>
                    </a:srgbClr>
                  </a:outerShdw>
                </a:effectLst>
              </a:rPr>
              <a:t>2</a:t>
            </a:r>
            <a:endParaRPr lang="tr-TR" sz="9600" b="1" dirty="0">
              <a:ln w="17780" cmpd="sng">
                <a:solidFill>
                  <a:schemeClr val="accent1">
                    <a:tint val="3000"/>
                  </a:schemeClr>
                </a:solidFill>
                <a:prstDash val="solid"/>
                <a:miter lim="800000"/>
              </a:ln>
              <a:solidFill>
                <a:schemeClr val="accent1"/>
              </a:solidFill>
              <a:effectLst>
                <a:outerShdw blurRad="55000" dist="50800" dir="5400000" algn="tl">
                  <a:srgbClr val="000000">
                    <a:alpha val="33000"/>
                  </a:srgbClr>
                </a:outerShdw>
              </a:effectLst>
            </a:endParaRPr>
          </a:p>
        </p:txBody>
      </p:sp>
      <p:sp>
        <p:nvSpPr>
          <p:cNvPr id="36" name="Dikdörtgen 35"/>
          <p:cNvSpPr/>
          <p:nvPr/>
        </p:nvSpPr>
        <p:spPr>
          <a:xfrm>
            <a:off x="2889704" y="6818475"/>
            <a:ext cx="806628" cy="1569660"/>
          </a:xfrm>
          <a:prstGeom prst="rect">
            <a:avLst/>
          </a:prstGeom>
        </p:spPr>
        <p:txBody>
          <a:bodyPr wrap="square">
            <a:spAutoFit/>
          </a:bodyPr>
          <a:lstStyle/>
          <a:p>
            <a:pPr algn="ctr"/>
            <a:r>
              <a:rPr lang="tr-TR" sz="9600" b="1" dirty="0" smtClean="0">
                <a:ln w="17780" cmpd="sng">
                  <a:solidFill>
                    <a:schemeClr val="accent1">
                      <a:tint val="3000"/>
                    </a:schemeClr>
                  </a:solidFill>
                  <a:prstDash val="solid"/>
                  <a:miter lim="800000"/>
                </a:ln>
                <a:solidFill>
                  <a:schemeClr val="accent1"/>
                </a:solidFill>
                <a:effectLst>
                  <a:outerShdw blurRad="55000" dist="50800" dir="5400000" algn="tl">
                    <a:srgbClr val="000000">
                      <a:alpha val="33000"/>
                    </a:srgbClr>
                  </a:outerShdw>
                </a:effectLst>
              </a:rPr>
              <a:t>3</a:t>
            </a:r>
            <a:endParaRPr lang="tr-TR" sz="9600" b="1" dirty="0">
              <a:ln w="17780" cmpd="sng">
                <a:solidFill>
                  <a:schemeClr val="accent1">
                    <a:tint val="3000"/>
                  </a:schemeClr>
                </a:solidFill>
                <a:prstDash val="solid"/>
                <a:miter lim="800000"/>
              </a:ln>
              <a:solidFill>
                <a:schemeClr val="accent1"/>
              </a:solidFill>
              <a:effectLst>
                <a:outerShdw blurRad="55000" dist="50800" dir="5400000" algn="tl">
                  <a:srgbClr val="000000">
                    <a:alpha val="33000"/>
                  </a:srgbClr>
                </a:outerShdw>
              </a:effectLst>
            </a:endParaRPr>
          </a:p>
        </p:txBody>
      </p:sp>
      <p:sp>
        <p:nvSpPr>
          <p:cNvPr id="37" name="Dikdörtgen 36"/>
          <p:cNvSpPr/>
          <p:nvPr/>
        </p:nvSpPr>
        <p:spPr>
          <a:xfrm>
            <a:off x="1860965" y="9345651"/>
            <a:ext cx="806628" cy="1569660"/>
          </a:xfrm>
          <a:prstGeom prst="rect">
            <a:avLst/>
          </a:prstGeom>
        </p:spPr>
        <p:txBody>
          <a:bodyPr wrap="square">
            <a:spAutoFit/>
          </a:bodyPr>
          <a:lstStyle/>
          <a:p>
            <a:pPr algn="ctr"/>
            <a:r>
              <a:rPr lang="tr-TR" sz="9600" b="1" dirty="0" smtClean="0">
                <a:ln w="17780" cmpd="sng">
                  <a:solidFill>
                    <a:schemeClr val="accent1">
                      <a:tint val="3000"/>
                    </a:schemeClr>
                  </a:solidFill>
                  <a:prstDash val="solid"/>
                  <a:miter lim="800000"/>
                </a:ln>
                <a:solidFill>
                  <a:schemeClr val="accent1"/>
                </a:solidFill>
                <a:effectLst>
                  <a:outerShdw blurRad="55000" dist="50800" dir="5400000" algn="tl">
                    <a:srgbClr val="000000">
                      <a:alpha val="33000"/>
                    </a:srgbClr>
                  </a:outerShdw>
                </a:effectLst>
              </a:rPr>
              <a:t>4</a:t>
            </a:r>
            <a:endParaRPr lang="tr-TR" sz="9600" b="1" dirty="0">
              <a:ln w="17780" cmpd="sng">
                <a:solidFill>
                  <a:schemeClr val="accent1">
                    <a:tint val="3000"/>
                  </a:schemeClr>
                </a:solidFill>
                <a:prstDash val="solid"/>
                <a:miter lim="800000"/>
              </a:ln>
              <a:solidFill>
                <a:schemeClr val="accent1"/>
              </a:solidFill>
              <a:effectLst>
                <a:outerShdw blurRad="55000" dist="50800" dir="5400000" algn="tl">
                  <a:srgbClr val="000000">
                    <a:alpha val="33000"/>
                  </a:srgbClr>
                </a:outerShdw>
              </a:effectLst>
            </a:endParaRPr>
          </a:p>
        </p:txBody>
      </p:sp>
      <p:grpSp>
        <p:nvGrpSpPr>
          <p:cNvPr id="14" name="Group 13"/>
          <p:cNvGrpSpPr/>
          <p:nvPr/>
        </p:nvGrpSpPr>
        <p:grpSpPr>
          <a:xfrm>
            <a:off x="634999" y="12303208"/>
            <a:ext cx="21829260" cy="1250610"/>
            <a:chOff x="634999" y="12303208"/>
            <a:chExt cx="21829260" cy="1250610"/>
          </a:xfrm>
        </p:grpSpPr>
        <p:pic>
          <p:nvPicPr>
            <p:cNvPr id="15" name="4 Resim" descr="slayt tasarımı.jpg"/>
            <p:cNvPicPr>
              <a:picLocks noChangeAspect="1"/>
            </p:cNvPicPr>
            <p:nvPr/>
          </p:nvPicPr>
          <p:blipFill rotWithShape="1">
            <a:blip r:embed="rId8" cstate="print"/>
            <a:srcRect l="16540" t="95188" r="14550" b="1846"/>
            <a:stretch/>
          </p:blipFill>
          <p:spPr>
            <a:xfrm>
              <a:off x="9353550" y="12952726"/>
              <a:ext cx="13110709" cy="423265"/>
            </a:xfrm>
            <a:prstGeom prst="rect">
              <a:avLst/>
            </a:prstGeom>
          </p:spPr>
        </p:pic>
        <p:grpSp>
          <p:nvGrpSpPr>
            <p:cNvPr id="16" name="Group 15"/>
            <p:cNvGrpSpPr/>
            <p:nvPr/>
          </p:nvGrpSpPr>
          <p:grpSpPr>
            <a:xfrm>
              <a:off x="634999" y="12303208"/>
              <a:ext cx="7567479" cy="1250610"/>
              <a:chOff x="662121" y="281479"/>
              <a:chExt cx="22621529" cy="3738458"/>
            </a:xfrm>
          </p:grpSpPr>
          <p:pic>
            <p:nvPicPr>
              <p:cNvPr id="17" name="Picture 3" descr="C:\Users\user\Downloads\çalışm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89062783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14</a:t>
            </a:fld>
            <a:endParaRPr lang="tr-TR" b="1" dirty="0">
              <a:solidFill>
                <a:schemeClr val="bg1">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638" y="610454"/>
            <a:ext cx="20500849" cy="10789920"/>
          </a:xfrm>
          <a:prstGeom prst="rect">
            <a:avLst/>
          </a:prstGeom>
        </p:spPr>
      </p:pic>
      <p:grpSp>
        <p:nvGrpSpPr>
          <p:cNvPr id="9" name="Group 8"/>
          <p:cNvGrpSpPr/>
          <p:nvPr/>
        </p:nvGrpSpPr>
        <p:grpSpPr>
          <a:xfrm>
            <a:off x="634999" y="12303208"/>
            <a:ext cx="21829260" cy="1250610"/>
            <a:chOff x="634999" y="12303208"/>
            <a:chExt cx="21829260" cy="1250610"/>
          </a:xfrm>
        </p:grpSpPr>
        <p:pic>
          <p:nvPicPr>
            <p:cNvPr id="13" name="4 Resim" descr="slayt tasarımı.jpg"/>
            <p:cNvPicPr>
              <a:picLocks noChangeAspect="1"/>
            </p:cNvPicPr>
            <p:nvPr/>
          </p:nvPicPr>
          <p:blipFill rotWithShape="1">
            <a:blip r:embed="rId4" cstate="print"/>
            <a:srcRect l="16540" t="95188" r="14550" b="1846"/>
            <a:stretch/>
          </p:blipFill>
          <p:spPr>
            <a:xfrm>
              <a:off x="9353550" y="12952726"/>
              <a:ext cx="13110709" cy="423265"/>
            </a:xfrm>
            <a:prstGeom prst="rect">
              <a:avLst/>
            </a:prstGeom>
          </p:spPr>
        </p:pic>
        <p:grpSp>
          <p:nvGrpSpPr>
            <p:cNvPr id="14" name="Group 13"/>
            <p:cNvGrpSpPr/>
            <p:nvPr/>
          </p:nvGrpSpPr>
          <p:grpSpPr>
            <a:xfrm>
              <a:off x="634999" y="12303208"/>
              <a:ext cx="7567479" cy="1250610"/>
              <a:chOff x="662121" y="281479"/>
              <a:chExt cx="22621529" cy="3738458"/>
            </a:xfrm>
          </p:grpSpPr>
          <p:pic>
            <p:nvPicPr>
              <p:cNvPr id="15" name="Picture 3" descr="C:\Users\user\Downloads\çalışm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300081198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2"/>
          </p:nvPr>
        </p:nvSpPr>
        <p:spPr/>
        <p:txBody>
          <a:bodyPr/>
          <a:lstStyle/>
          <a:p>
            <a:r>
              <a:rPr lang="tr-TR" sz="3600" b="1" dirty="0" smtClean="0"/>
              <a:t>15</a:t>
            </a:r>
            <a:endParaRPr lang="ar-SA" sz="3600" b="1" dirty="0"/>
          </a:p>
        </p:txBody>
      </p:sp>
      <p:grpSp>
        <p:nvGrpSpPr>
          <p:cNvPr id="4" name="Group 8"/>
          <p:cNvGrpSpPr/>
          <p:nvPr/>
        </p:nvGrpSpPr>
        <p:grpSpPr>
          <a:xfrm>
            <a:off x="634999" y="12303208"/>
            <a:ext cx="21829260" cy="1250610"/>
            <a:chOff x="634999" y="12303208"/>
            <a:chExt cx="21829260" cy="1250610"/>
          </a:xfrm>
        </p:grpSpPr>
        <p:pic>
          <p:nvPicPr>
            <p:cNvPr id="5" name="4 Resim" descr="slayt tasarımı.jpg"/>
            <p:cNvPicPr>
              <a:picLocks noChangeAspect="1"/>
            </p:cNvPicPr>
            <p:nvPr/>
          </p:nvPicPr>
          <p:blipFill rotWithShape="1">
            <a:blip r:embed="rId2" cstate="print"/>
            <a:srcRect l="16540" t="95188" r="14550" b="1846"/>
            <a:stretch/>
          </p:blipFill>
          <p:spPr>
            <a:xfrm>
              <a:off x="9353550" y="12952726"/>
              <a:ext cx="13110709" cy="423265"/>
            </a:xfrm>
            <a:prstGeom prst="rect">
              <a:avLst/>
            </a:prstGeom>
          </p:spPr>
        </p:pic>
        <p:grpSp>
          <p:nvGrpSpPr>
            <p:cNvPr id="6" name="Group 13"/>
            <p:cNvGrpSpPr/>
            <p:nvPr/>
          </p:nvGrpSpPr>
          <p:grpSpPr>
            <a:xfrm>
              <a:off x="634999" y="12303208"/>
              <a:ext cx="7567478" cy="1250610"/>
              <a:chOff x="662121" y="281479"/>
              <a:chExt cx="22621529" cy="3738458"/>
            </a:xfrm>
          </p:grpSpPr>
          <p:pic>
            <p:nvPicPr>
              <p:cNvPr id="7" name="Picture 3" descr="C:\Users\user\Downloads\çalış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9"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pic>
        <p:nvPicPr>
          <p:cNvPr id="2052" name="Picture 4"/>
          <p:cNvPicPr>
            <a:picLocks noChangeAspect="1" noChangeArrowheads="1"/>
          </p:cNvPicPr>
          <p:nvPr/>
        </p:nvPicPr>
        <p:blipFill>
          <a:blip r:embed="rId6"/>
          <a:srcRect/>
          <a:stretch>
            <a:fillRect/>
          </a:stretch>
        </p:blipFill>
        <p:spPr bwMode="auto">
          <a:xfrm>
            <a:off x="1515291" y="809897"/>
            <a:ext cx="21135703" cy="10215154"/>
          </a:xfrm>
          <a:prstGeom prst="rect">
            <a:avLst/>
          </a:prstGeom>
          <a:noFill/>
          <a:ln w="9525">
            <a:noFill/>
            <a:miter lim="800000"/>
            <a:headEnd/>
            <a:tailEnd/>
          </a:ln>
          <a:effec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2"/>
          </p:nvPr>
        </p:nvSpPr>
        <p:spPr/>
        <p:txBody>
          <a:bodyPr/>
          <a:lstStyle/>
          <a:p>
            <a:r>
              <a:rPr lang="tr-TR" sz="3600" b="1" dirty="0" smtClean="0"/>
              <a:t>    16</a:t>
            </a:r>
            <a:endParaRPr lang="ar-SA" sz="3600" b="1" dirty="0"/>
          </a:p>
        </p:txBody>
      </p:sp>
      <p:grpSp>
        <p:nvGrpSpPr>
          <p:cNvPr id="4" name="Group 8"/>
          <p:cNvGrpSpPr/>
          <p:nvPr/>
        </p:nvGrpSpPr>
        <p:grpSpPr>
          <a:xfrm>
            <a:off x="634999" y="12303208"/>
            <a:ext cx="21829260" cy="1250610"/>
            <a:chOff x="634999" y="12303208"/>
            <a:chExt cx="21829260" cy="1250610"/>
          </a:xfrm>
        </p:grpSpPr>
        <p:pic>
          <p:nvPicPr>
            <p:cNvPr id="5" name="4 Resim" descr="slayt tasarımı.jpg"/>
            <p:cNvPicPr>
              <a:picLocks noChangeAspect="1"/>
            </p:cNvPicPr>
            <p:nvPr/>
          </p:nvPicPr>
          <p:blipFill rotWithShape="1">
            <a:blip r:embed="rId2" cstate="print"/>
            <a:srcRect l="16540" t="95188" r="14550" b="1846"/>
            <a:stretch/>
          </p:blipFill>
          <p:spPr>
            <a:xfrm>
              <a:off x="9353550" y="12952726"/>
              <a:ext cx="13110709" cy="423265"/>
            </a:xfrm>
            <a:prstGeom prst="rect">
              <a:avLst/>
            </a:prstGeom>
          </p:spPr>
        </p:pic>
        <p:grpSp>
          <p:nvGrpSpPr>
            <p:cNvPr id="6" name="Group 13"/>
            <p:cNvGrpSpPr/>
            <p:nvPr/>
          </p:nvGrpSpPr>
          <p:grpSpPr>
            <a:xfrm>
              <a:off x="634999" y="12303208"/>
              <a:ext cx="7567478" cy="1250610"/>
              <a:chOff x="662121" y="281479"/>
              <a:chExt cx="22621529" cy="3738458"/>
            </a:xfrm>
          </p:grpSpPr>
          <p:pic>
            <p:nvPicPr>
              <p:cNvPr id="7" name="Picture 3" descr="C:\Users\user\Downloads\çalış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9"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pic>
        <p:nvPicPr>
          <p:cNvPr id="3075" name="Picture 3"/>
          <p:cNvPicPr>
            <a:picLocks noChangeAspect="1" noChangeArrowheads="1"/>
          </p:cNvPicPr>
          <p:nvPr/>
        </p:nvPicPr>
        <p:blipFill>
          <a:blip r:embed="rId6"/>
          <a:srcRect/>
          <a:stretch>
            <a:fillRect/>
          </a:stretch>
        </p:blipFill>
        <p:spPr bwMode="auto">
          <a:xfrm>
            <a:off x="1254033" y="1175657"/>
            <a:ext cx="21057327" cy="10607039"/>
          </a:xfrm>
          <a:prstGeom prst="rect">
            <a:avLst/>
          </a:prstGeom>
          <a:noFill/>
          <a:ln w="9525">
            <a:noFill/>
            <a:miter lim="800000"/>
            <a:headEnd/>
            <a:tailEnd/>
          </a:ln>
          <a:effec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2"/>
          </p:nvPr>
        </p:nvSpPr>
        <p:spPr/>
        <p:txBody>
          <a:bodyPr/>
          <a:lstStyle/>
          <a:p>
            <a:fld id="{86CB4B4D-7CA3-9044-876B-883B54F8677D}" type="slidenum">
              <a:rPr lang="ar-SA" smtClean="0"/>
              <a:pPr/>
              <a:t>17</a:t>
            </a:fld>
            <a:endParaRPr lang="ar-SA" dirty="0"/>
          </a:p>
        </p:txBody>
      </p:sp>
      <p:grpSp>
        <p:nvGrpSpPr>
          <p:cNvPr id="4" name="Group 8"/>
          <p:cNvGrpSpPr/>
          <p:nvPr/>
        </p:nvGrpSpPr>
        <p:grpSpPr>
          <a:xfrm>
            <a:off x="634999" y="12303208"/>
            <a:ext cx="21829260" cy="1250610"/>
            <a:chOff x="634999" y="12303208"/>
            <a:chExt cx="21829260" cy="1250610"/>
          </a:xfrm>
        </p:grpSpPr>
        <p:pic>
          <p:nvPicPr>
            <p:cNvPr id="5" name="4 Resim" descr="slayt tasarımı.jpg"/>
            <p:cNvPicPr>
              <a:picLocks noChangeAspect="1"/>
            </p:cNvPicPr>
            <p:nvPr/>
          </p:nvPicPr>
          <p:blipFill rotWithShape="1">
            <a:blip r:embed="rId2" cstate="print"/>
            <a:srcRect l="16540" t="95188" r="14550" b="1846"/>
            <a:stretch/>
          </p:blipFill>
          <p:spPr>
            <a:xfrm>
              <a:off x="9353550" y="12952726"/>
              <a:ext cx="13110709" cy="423265"/>
            </a:xfrm>
            <a:prstGeom prst="rect">
              <a:avLst/>
            </a:prstGeom>
          </p:spPr>
        </p:pic>
        <p:grpSp>
          <p:nvGrpSpPr>
            <p:cNvPr id="6" name="Group 13"/>
            <p:cNvGrpSpPr/>
            <p:nvPr/>
          </p:nvGrpSpPr>
          <p:grpSpPr>
            <a:xfrm>
              <a:off x="634999" y="12303208"/>
              <a:ext cx="7567478" cy="1250610"/>
              <a:chOff x="662121" y="281479"/>
              <a:chExt cx="22621529" cy="3738458"/>
            </a:xfrm>
          </p:grpSpPr>
          <p:pic>
            <p:nvPicPr>
              <p:cNvPr id="7" name="Picture 3" descr="C:\Users\user\Downloads\çalış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9"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pic>
        <p:nvPicPr>
          <p:cNvPr id="1026" name="Picture 2"/>
          <p:cNvPicPr>
            <a:picLocks noChangeAspect="1" noChangeArrowheads="1"/>
          </p:cNvPicPr>
          <p:nvPr/>
        </p:nvPicPr>
        <p:blipFill>
          <a:blip r:embed="rId6"/>
          <a:srcRect/>
          <a:stretch>
            <a:fillRect/>
          </a:stretch>
        </p:blipFill>
        <p:spPr bwMode="auto">
          <a:xfrm>
            <a:off x="548640" y="1175657"/>
            <a:ext cx="22999337" cy="10032274"/>
          </a:xfrm>
          <a:prstGeom prst="rect">
            <a:avLst/>
          </a:prstGeom>
          <a:noFill/>
          <a:ln w="9525">
            <a:noFill/>
            <a:miter lim="800000"/>
            <a:headEnd/>
            <a:tailEnd/>
          </a:ln>
          <a:effec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2"/>
          </p:nvPr>
        </p:nvSpPr>
        <p:spPr/>
        <p:txBody>
          <a:bodyPr/>
          <a:lstStyle/>
          <a:p>
            <a:fld id="{86CB4B4D-7CA3-9044-876B-883B54F8677D}" type="slidenum">
              <a:rPr lang="ar-SA" smtClean="0"/>
              <a:pPr/>
              <a:t>18</a:t>
            </a:fld>
            <a:endParaRPr lang="ar-SA" dirty="0"/>
          </a:p>
        </p:txBody>
      </p:sp>
      <p:grpSp>
        <p:nvGrpSpPr>
          <p:cNvPr id="4" name="Group 8"/>
          <p:cNvGrpSpPr/>
          <p:nvPr/>
        </p:nvGrpSpPr>
        <p:grpSpPr>
          <a:xfrm>
            <a:off x="634999" y="12303208"/>
            <a:ext cx="21829260" cy="1250610"/>
            <a:chOff x="634999" y="12303208"/>
            <a:chExt cx="21829260" cy="1250610"/>
          </a:xfrm>
        </p:grpSpPr>
        <p:pic>
          <p:nvPicPr>
            <p:cNvPr id="5" name="4 Resim" descr="slayt tasarımı.jpg"/>
            <p:cNvPicPr>
              <a:picLocks noChangeAspect="1"/>
            </p:cNvPicPr>
            <p:nvPr/>
          </p:nvPicPr>
          <p:blipFill rotWithShape="1">
            <a:blip r:embed="rId2" cstate="print"/>
            <a:srcRect l="16540" t="95188" r="14550" b="1846"/>
            <a:stretch/>
          </p:blipFill>
          <p:spPr>
            <a:xfrm>
              <a:off x="9353550" y="12952726"/>
              <a:ext cx="13110709" cy="423265"/>
            </a:xfrm>
            <a:prstGeom prst="rect">
              <a:avLst/>
            </a:prstGeom>
          </p:spPr>
        </p:pic>
        <p:grpSp>
          <p:nvGrpSpPr>
            <p:cNvPr id="6" name="Group 13"/>
            <p:cNvGrpSpPr/>
            <p:nvPr/>
          </p:nvGrpSpPr>
          <p:grpSpPr>
            <a:xfrm>
              <a:off x="634999" y="12303208"/>
              <a:ext cx="7567478" cy="1250610"/>
              <a:chOff x="662121" y="281479"/>
              <a:chExt cx="22621529" cy="3738458"/>
            </a:xfrm>
          </p:grpSpPr>
          <p:pic>
            <p:nvPicPr>
              <p:cNvPr id="7" name="Picture 3" descr="C:\Users\user\Downloads\çalış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9"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pic>
        <p:nvPicPr>
          <p:cNvPr id="2051" name="Picture 3"/>
          <p:cNvPicPr>
            <a:picLocks noChangeAspect="1" noChangeArrowheads="1"/>
          </p:cNvPicPr>
          <p:nvPr/>
        </p:nvPicPr>
        <p:blipFill>
          <a:blip r:embed="rId6"/>
          <a:srcRect/>
          <a:stretch>
            <a:fillRect/>
          </a:stretch>
        </p:blipFill>
        <p:spPr bwMode="auto">
          <a:xfrm>
            <a:off x="1045028" y="877933"/>
            <a:ext cx="22598743" cy="10721884"/>
          </a:xfrm>
          <a:prstGeom prst="rect">
            <a:avLst/>
          </a:prstGeom>
          <a:noFill/>
          <a:ln w="9525">
            <a:noFill/>
            <a:miter lim="800000"/>
            <a:headEnd/>
            <a:tailEnd/>
          </a:ln>
          <a:effec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2"/>
          </p:nvPr>
        </p:nvSpPr>
        <p:spPr/>
        <p:txBody>
          <a:bodyPr/>
          <a:lstStyle/>
          <a:p>
            <a:fld id="{86CB4B4D-7CA3-9044-876B-883B54F8677D}" type="slidenum">
              <a:rPr lang="ar-SA" smtClean="0"/>
              <a:pPr/>
              <a:t>19</a:t>
            </a:fld>
            <a:endParaRPr lang="ar-SA" dirty="0"/>
          </a:p>
        </p:txBody>
      </p:sp>
      <p:grpSp>
        <p:nvGrpSpPr>
          <p:cNvPr id="4" name="Group 8"/>
          <p:cNvGrpSpPr/>
          <p:nvPr/>
        </p:nvGrpSpPr>
        <p:grpSpPr>
          <a:xfrm>
            <a:off x="634999" y="12303208"/>
            <a:ext cx="21829260" cy="1250610"/>
            <a:chOff x="634999" y="12303208"/>
            <a:chExt cx="21829260" cy="1250610"/>
          </a:xfrm>
        </p:grpSpPr>
        <p:pic>
          <p:nvPicPr>
            <p:cNvPr id="5" name="4 Resim" descr="slayt tasarımı.jpg"/>
            <p:cNvPicPr>
              <a:picLocks noChangeAspect="1"/>
            </p:cNvPicPr>
            <p:nvPr/>
          </p:nvPicPr>
          <p:blipFill rotWithShape="1">
            <a:blip r:embed="rId2" cstate="print"/>
            <a:srcRect l="16540" t="95188" r="14550" b="1846"/>
            <a:stretch/>
          </p:blipFill>
          <p:spPr>
            <a:xfrm>
              <a:off x="9353550" y="12952726"/>
              <a:ext cx="13110709" cy="423265"/>
            </a:xfrm>
            <a:prstGeom prst="rect">
              <a:avLst/>
            </a:prstGeom>
          </p:spPr>
        </p:pic>
        <p:grpSp>
          <p:nvGrpSpPr>
            <p:cNvPr id="6" name="Group 13"/>
            <p:cNvGrpSpPr/>
            <p:nvPr/>
          </p:nvGrpSpPr>
          <p:grpSpPr>
            <a:xfrm>
              <a:off x="634999" y="12303208"/>
              <a:ext cx="7567478" cy="1250610"/>
              <a:chOff x="662121" y="281479"/>
              <a:chExt cx="22621529" cy="3738458"/>
            </a:xfrm>
          </p:grpSpPr>
          <p:pic>
            <p:nvPicPr>
              <p:cNvPr id="7" name="Picture 3" descr="C:\Users\user\Downloads\çalış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9"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pic>
        <p:nvPicPr>
          <p:cNvPr id="1026" name="Picture 2"/>
          <p:cNvPicPr>
            <a:picLocks noChangeAspect="1" noChangeArrowheads="1"/>
          </p:cNvPicPr>
          <p:nvPr/>
        </p:nvPicPr>
        <p:blipFill>
          <a:blip r:embed="rId6"/>
          <a:srcRect/>
          <a:stretch>
            <a:fillRect/>
          </a:stretch>
        </p:blipFill>
        <p:spPr bwMode="auto">
          <a:xfrm>
            <a:off x="783771" y="1227909"/>
            <a:ext cx="22232983" cy="10398034"/>
          </a:xfrm>
          <a:prstGeom prst="rect">
            <a:avLst/>
          </a:prstGeom>
          <a:noFill/>
          <a:ln w="9525">
            <a:noFill/>
            <a:miter lim="800000"/>
            <a:headEnd/>
            <a:tailEnd/>
          </a:ln>
          <a:effec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 Resim" descr="Screenshot (63).jpg"/>
          <p:cNvPicPr/>
          <p:nvPr/>
        </p:nvPicPr>
        <p:blipFill>
          <a:blip r:embed="rId2" cstate="print"/>
          <a:stretch>
            <a:fillRect/>
          </a:stretch>
        </p:blipFill>
        <p:spPr>
          <a:xfrm>
            <a:off x="0" y="2216697"/>
            <a:ext cx="24384000" cy="11499303"/>
          </a:xfrm>
          <a:prstGeom prst="rect">
            <a:avLst/>
          </a:prstGeom>
        </p:spPr>
      </p:pic>
      <p:sp>
        <p:nvSpPr>
          <p:cNvPr id="5" name="2 Dikdörtgen"/>
          <p:cNvSpPr/>
          <p:nvPr/>
        </p:nvSpPr>
        <p:spPr>
          <a:xfrm>
            <a:off x="0" y="2000673"/>
            <a:ext cx="24384000" cy="216024"/>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7200"/>
          </a:p>
        </p:txBody>
      </p:sp>
      <p:sp>
        <p:nvSpPr>
          <p:cNvPr id="7" name="6 Metin kutusu"/>
          <p:cNvSpPr txBox="1"/>
          <p:nvPr/>
        </p:nvSpPr>
        <p:spPr>
          <a:xfrm>
            <a:off x="7569201" y="126704"/>
            <a:ext cx="8280400" cy="1815882"/>
          </a:xfrm>
          <a:prstGeom prst="rect">
            <a:avLst/>
          </a:prstGeom>
          <a:noFill/>
        </p:spPr>
        <p:txBody>
          <a:bodyPr wrap="square" rtlCol="0">
            <a:spAutoFit/>
          </a:bodyPr>
          <a:lstStyle/>
          <a:p>
            <a:r>
              <a:rPr lang="ar-IQ" sz="5600" b="1" dirty="0" smtClean="0">
                <a:solidFill>
                  <a:srgbClr val="0070C0"/>
                </a:solidFill>
              </a:rPr>
              <a:t> /    </a:t>
            </a:r>
            <a:r>
              <a:rPr lang="ar-IQ" sz="5600" b="1" dirty="0">
                <a:solidFill>
                  <a:srgbClr val="0070C0"/>
                </a:solidFill>
              </a:rPr>
              <a:t>أين </a:t>
            </a:r>
            <a:r>
              <a:rPr lang="ar-IQ" sz="5600" b="1" dirty="0" smtClean="0">
                <a:solidFill>
                  <a:srgbClr val="0070C0"/>
                </a:solidFill>
              </a:rPr>
              <a:t>تعملمون ؟ </a:t>
            </a:r>
            <a:endParaRPr lang="tr-TR" sz="5600" b="1" dirty="0">
              <a:solidFill>
                <a:srgbClr val="0070C0"/>
              </a:solidFill>
            </a:endParaRPr>
          </a:p>
          <a:p>
            <a:r>
              <a:rPr lang="tr-TR" sz="5600" b="1" dirty="0" smtClean="0">
                <a:solidFill>
                  <a:srgbClr val="0070C0"/>
                </a:solidFill>
              </a:rPr>
              <a:t>Nerede çalışıyoruz?</a:t>
            </a:r>
            <a:endParaRPr lang="tr-TR" sz="5600"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68" y="332370"/>
            <a:ext cx="4282166" cy="1404550"/>
          </a:xfrm>
          <a:prstGeom prst="rect">
            <a:avLst/>
          </a:prstGeom>
        </p:spPr>
      </p:pic>
    </p:spTree>
    <p:extLst>
      <p:ext uri="{BB962C8B-B14F-4D97-AF65-F5344CB8AC3E}">
        <p14:creationId xmlns:p14="http://schemas.microsoft.com/office/powerpoint/2010/main" val="3459597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2"/>
          </p:nvPr>
        </p:nvSpPr>
        <p:spPr/>
        <p:txBody>
          <a:bodyPr/>
          <a:lstStyle/>
          <a:p>
            <a:fld id="{86CB4B4D-7CA3-9044-876B-883B54F8677D}" type="slidenum">
              <a:rPr lang="ar-SA" smtClean="0"/>
              <a:pPr/>
              <a:t>20</a:t>
            </a:fld>
            <a:endParaRPr lang="ar-SA" dirty="0"/>
          </a:p>
        </p:txBody>
      </p:sp>
      <p:grpSp>
        <p:nvGrpSpPr>
          <p:cNvPr id="4" name="Group 8"/>
          <p:cNvGrpSpPr/>
          <p:nvPr/>
        </p:nvGrpSpPr>
        <p:grpSpPr>
          <a:xfrm>
            <a:off x="634999" y="12303208"/>
            <a:ext cx="21829260" cy="1250610"/>
            <a:chOff x="634999" y="12303208"/>
            <a:chExt cx="21829260" cy="1250610"/>
          </a:xfrm>
        </p:grpSpPr>
        <p:pic>
          <p:nvPicPr>
            <p:cNvPr id="5" name="4 Resim" descr="slayt tasarımı.jpg"/>
            <p:cNvPicPr>
              <a:picLocks noChangeAspect="1"/>
            </p:cNvPicPr>
            <p:nvPr/>
          </p:nvPicPr>
          <p:blipFill rotWithShape="1">
            <a:blip r:embed="rId2" cstate="print"/>
            <a:srcRect l="16540" t="95188" r="14550" b="1846"/>
            <a:stretch/>
          </p:blipFill>
          <p:spPr>
            <a:xfrm>
              <a:off x="9353550" y="12952726"/>
              <a:ext cx="13110709" cy="423265"/>
            </a:xfrm>
            <a:prstGeom prst="rect">
              <a:avLst/>
            </a:prstGeom>
          </p:spPr>
        </p:pic>
        <p:grpSp>
          <p:nvGrpSpPr>
            <p:cNvPr id="6" name="Group 13"/>
            <p:cNvGrpSpPr/>
            <p:nvPr/>
          </p:nvGrpSpPr>
          <p:grpSpPr>
            <a:xfrm>
              <a:off x="634999" y="12303208"/>
              <a:ext cx="7567478" cy="1250610"/>
              <a:chOff x="662121" y="281479"/>
              <a:chExt cx="22621529" cy="3738458"/>
            </a:xfrm>
          </p:grpSpPr>
          <p:pic>
            <p:nvPicPr>
              <p:cNvPr id="7" name="Picture 3" descr="C:\Users\user\Downloads\çalış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9"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pic>
        <p:nvPicPr>
          <p:cNvPr id="2050" name="Picture 2"/>
          <p:cNvPicPr>
            <a:picLocks noChangeAspect="1" noChangeArrowheads="1"/>
          </p:cNvPicPr>
          <p:nvPr/>
        </p:nvPicPr>
        <p:blipFill>
          <a:blip r:embed="rId6"/>
          <a:srcRect/>
          <a:stretch>
            <a:fillRect/>
          </a:stretch>
        </p:blipFill>
        <p:spPr bwMode="auto">
          <a:xfrm>
            <a:off x="1123407" y="966651"/>
            <a:ext cx="21945600" cy="10424159"/>
          </a:xfrm>
          <a:prstGeom prst="rect">
            <a:avLst/>
          </a:prstGeom>
          <a:noFill/>
          <a:ln w="9525">
            <a:noFill/>
            <a:miter lim="800000"/>
            <a:headEnd/>
            <a:tailEnd/>
          </a:ln>
          <a:effec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2"/>
          </p:nvPr>
        </p:nvSpPr>
        <p:spPr/>
        <p:txBody>
          <a:bodyPr/>
          <a:lstStyle/>
          <a:p>
            <a:fld id="{86CB4B4D-7CA3-9044-876B-883B54F8677D}" type="slidenum">
              <a:rPr lang="ar-SA" smtClean="0"/>
              <a:pPr/>
              <a:t>21</a:t>
            </a:fld>
            <a:endParaRPr lang="ar-SA" dirty="0"/>
          </a:p>
        </p:txBody>
      </p:sp>
      <p:pic>
        <p:nvPicPr>
          <p:cNvPr id="3074" name="Picture 2"/>
          <p:cNvPicPr>
            <a:picLocks noChangeAspect="1" noChangeArrowheads="1"/>
          </p:cNvPicPr>
          <p:nvPr/>
        </p:nvPicPr>
        <p:blipFill>
          <a:blip r:embed="rId2"/>
          <a:srcRect/>
          <a:stretch>
            <a:fillRect/>
          </a:stretch>
        </p:blipFill>
        <p:spPr bwMode="auto">
          <a:xfrm>
            <a:off x="940526" y="1175657"/>
            <a:ext cx="22650994" cy="10241280"/>
          </a:xfrm>
          <a:prstGeom prst="rect">
            <a:avLst/>
          </a:prstGeom>
          <a:noFill/>
          <a:ln w="9525">
            <a:noFill/>
            <a:miter lim="800000"/>
            <a:headEnd/>
            <a:tailEnd/>
          </a:ln>
          <a:effectLst/>
        </p:spPr>
      </p:pic>
      <p:grpSp>
        <p:nvGrpSpPr>
          <p:cNvPr id="5" name="Group 8"/>
          <p:cNvGrpSpPr/>
          <p:nvPr/>
        </p:nvGrpSpPr>
        <p:grpSpPr>
          <a:xfrm>
            <a:off x="634999" y="12303208"/>
            <a:ext cx="21829260" cy="1250610"/>
            <a:chOff x="634999" y="12303208"/>
            <a:chExt cx="21829260" cy="1250610"/>
          </a:xfrm>
        </p:grpSpPr>
        <p:pic>
          <p:nvPicPr>
            <p:cNvPr id="6" name="4 Resim" descr="slayt tasarımı.jpg"/>
            <p:cNvPicPr>
              <a:picLocks noChangeAspect="1"/>
            </p:cNvPicPr>
            <p:nvPr/>
          </p:nvPicPr>
          <p:blipFill rotWithShape="1">
            <a:blip r:embed="rId3" cstate="print"/>
            <a:srcRect l="16540" t="95188" r="14550" b="1846"/>
            <a:stretch/>
          </p:blipFill>
          <p:spPr>
            <a:xfrm>
              <a:off x="9353550" y="12952726"/>
              <a:ext cx="13110709" cy="423265"/>
            </a:xfrm>
            <a:prstGeom prst="rect">
              <a:avLst/>
            </a:prstGeom>
          </p:spPr>
        </p:pic>
        <p:grpSp>
          <p:nvGrpSpPr>
            <p:cNvPr id="7" name="Group 13"/>
            <p:cNvGrpSpPr/>
            <p:nvPr/>
          </p:nvGrpSpPr>
          <p:grpSpPr>
            <a:xfrm>
              <a:off x="634999" y="12303208"/>
              <a:ext cx="7567478" cy="1250610"/>
              <a:chOff x="662121" y="281479"/>
              <a:chExt cx="22621529" cy="3738458"/>
            </a:xfrm>
          </p:grpSpPr>
          <p:pic>
            <p:nvPicPr>
              <p:cNvPr id="8" name="Picture 3" descr="C:\Users\user\Downloads\çalış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1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22</a:t>
            </a:fld>
            <a:endParaRPr lang="tr-TR" b="1" dirty="0">
              <a:solidFill>
                <a:schemeClr val="bg1">
                  <a:lumMod val="50000"/>
                </a:schemeClr>
              </a:solidFill>
            </a:endParaRPr>
          </a:p>
        </p:txBody>
      </p:sp>
      <p:sp>
        <p:nvSpPr>
          <p:cNvPr id="5" name="Dikdörtgen 4"/>
          <p:cNvSpPr/>
          <p:nvPr/>
        </p:nvSpPr>
        <p:spPr>
          <a:xfrm>
            <a:off x="470263" y="1907176"/>
            <a:ext cx="23561311" cy="6592574"/>
          </a:xfrm>
          <a:prstGeom prst="rect">
            <a:avLst/>
          </a:prstGeom>
        </p:spPr>
        <p:txBody>
          <a:bodyPr wrap="square">
            <a:spAutoFit/>
          </a:bodyPr>
          <a:lstStyle/>
          <a:p>
            <a:pPr lvl="0" algn="ctr">
              <a:spcBef>
                <a:spcPct val="20000"/>
              </a:spcBef>
              <a:defRPr/>
            </a:pPr>
            <a:r>
              <a:rPr lang="tr-TR" sz="6600" dirty="0" smtClean="0"/>
              <a:t>Çalışma izni almak için işverenle işçi arasında </a:t>
            </a:r>
            <a:r>
              <a:rPr lang="tr-TR" sz="6600" dirty="0" smtClean="0">
                <a:effectLst>
                  <a:outerShdw blurRad="38100" dist="38100" dir="2700000" algn="tl">
                    <a:srgbClr val="000000">
                      <a:alpha val="43137"/>
                    </a:srgbClr>
                  </a:outerShdw>
                </a:effectLst>
              </a:rPr>
              <a:t>«belirli süreli bir iş sözleşmesi»</a:t>
            </a:r>
            <a:r>
              <a:rPr lang="tr-TR" sz="6600" dirty="0" smtClean="0"/>
              <a:t> imzalanmalı. Sözleşmede işin niteliği, ve ücretinin belirtilmesi gerekir.</a:t>
            </a:r>
          </a:p>
          <a:p>
            <a:pPr lvl="0" algn="ctr">
              <a:spcBef>
                <a:spcPct val="20000"/>
              </a:spcBef>
              <a:defRPr/>
            </a:pPr>
            <a:r>
              <a:rPr lang="tr-TR" sz="6600" dirty="0" smtClean="0">
                <a:solidFill>
                  <a:srgbClr val="0070C0"/>
                </a:solidFill>
                <a:effectLst>
                  <a:outerShdw blurRad="38100" dist="38100" dir="2700000" algn="tl">
                    <a:srgbClr val="000000">
                      <a:alpha val="43137"/>
                    </a:srgbClr>
                  </a:outerShdw>
                </a:effectLst>
                <a:hlinkClick r:id="rId3"/>
              </a:rPr>
              <a:t>http</a:t>
            </a:r>
            <a:r>
              <a:rPr lang="tr-TR" sz="6600" dirty="0">
                <a:solidFill>
                  <a:srgbClr val="0070C0"/>
                </a:solidFill>
                <a:effectLst>
                  <a:outerShdw blurRad="38100" dist="38100" dir="2700000" algn="tl">
                    <a:srgbClr val="000000">
                      <a:alpha val="43137"/>
                    </a:srgbClr>
                  </a:outerShdw>
                </a:effectLst>
                <a:hlinkClick r:id="rId3"/>
              </a:rPr>
              <a:t>://www.calismaizni.gov.tr/calisma-izni/sozlesme-ve-dilekce-ornekleri</a:t>
            </a:r>
            <a:r>
              <a:rPr lang="tr-TR" sz="6600" dirty="0" smtClean="0">
                <a:solidFill>
                  <a:srgbClr val="0070C0"/>
                </a:solidFill>
                <a:effectLst>
                  <a:outerShdw blurRad="38100" dist="38100" dir="2700000" algn="tl">
                    <a:srgbClr val="000000">
                      <a:alpha val="43137"/>
                    </a:srgbClr>
                  </a:outerShdw>
                </a:effectLst>
                <a:hlinkClick r:id="rId3"/>
              </a:rPr>
              <a:t>/</a:t>
            </a:r>
            <a:endParaRPr lang="tr-TR" sz="6600" dirty="0">
              <a:solidFill>
                <a:srgbClr val="0070C0"/>
              </a:solidFill>
              <a:effectLst>
                <a:outerShdw blurRad="38100" dist="38100" dir="2700000" algn="tl">
                  <a:srgbClr val="000000">
                    <a:alpha val="43137"/>
                  </a:srgbClr>
                </a:outerShdw>
              </a:effectLst>
            </a:endParaRPr>
          </a:p>
          <a:p>
            <a:pPr lvl="0" algn="ctr">
              <a:spcBef>
                <a:spcPct val="20000"/>
              </a:spcBef>
              <a:defRPr/>
            </a:pPr>
            <a:endParaRPr lang="tr-TR" sz="6600" dirty="0">
              <a:solidFill>
                <a:srgbClr val="0070C0"/>
              </a:solidFill>
              <a:effectLst>
                <a:outerShdw blurRad="38100" dist="38100" dir="2700000" algn="tl">
                  <a:srgbClr val="000000">
                    <a:alpha val="43137"/>
                  </a:srgbClr>
                </a:outerShdw>
              </a:effectLst>
            </a:endParaRPr>
          </a:p>
        </p:txBody>
      </p:sp>
      <p:grpSp>
        <p:nvGrpSpPr>
          <p:cNvPr id="9" name="Group 8"/>
          <p:cNvGrpSpPr/>
          <p:nvPr/>
        </p:nvGrpSpPr>
        <p:grpSpPr>
          <a:xfrm>
            <a:off x="634999" y="12303208"/>
            <a:ext cx="21829260" cy="1250610"/>
            <a:chOff x="634999" y="12303208"/>
            <a:chExt cx="21829260" cy="1250610"/>
          </a:xfrm>
        </p:grpSpPr>
        <p:pic>
          <p:nvPicPr>
            <p:cNvPr id="13" name="4 Resim" descr="slayt tasarımı.jpg"/>
            <p:cNvPicPr>
              <a:picLocks noChangeAspect="1"/>
            </p:cNvPicPr>
            <p:nvPr/>
          </p:nvPicPr>
          <p:blipFill rotWithShape="1">
            <a:blip r:embed="rId4" cstate="print"/>
            <a:srcRect l="16540" t="95188" r="14550" b="1846"/>
            <a:stretch/>
          </p:blipFill>
          <p:spPr>
            <a:xfrm>
              <a:off x="9353550" y="12952726"/>
              <a:ext cx="13110709" cy="423265"/>
            </a:xfrm>
            <a:prstGeom prst="rect">
              <a:avLst/>
            </a:prstGeom>
          </p:spPr>
        </p:pic>
        <p:grpSp>
          <p:nvGrpSpPr>
            <p:cNvPr id="14" name="Group 13"/>
            <p:cNvGrpSpPr/>
            <p:nvPr/>
          </p:nvGrpSpPr>
          <p:grpSpPr>
            <a:xfrm>
              <a:off x="634999" y="12303208"/>
              <a:ext cx="7567479" cy="1250610"/>
              <a:chOff x="662121" y="281479"/>
              <a:chExt cx="22621529" cy="3738458"/>
            </a:xfrm>
          </p:grpSpPr>
          <p:pic>
            <p:nvPicPr>
              <p:cNvPr id="15" name="Picture 3" descr="C:\Users\user\Downloads\çalışm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198469817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5201" y="152400"/>
            <a:ext cx="23227748" cy="1107996"/>
          </a:xfrm>
          <a:prstGeom prst="rect">
            <a:avLst/>
          </a:prstGeom>
        </p:spPr>
        <p:txBody>
          <a:bodyPr wrap="square">
            <a:spAutoFit/>
          </a:bodyPr>
          <a:lstStyle/>
          <a:p>
            <a:pPr algn="ctr"/>
            <a:r>
              <a:rPr lang="tr-TR" sz="6600" u="sng" dirty="0" smtClean="0">
                <a:effectLst>
                  <a:outerShdw blurRad="38100" dist="38100" dir="2700000" algn="tl">
                    <a:srgbClr val="000000">
                      <a:alpha val="43137"/>
                    </a:srgbClr>
                  </a:outerShdw>
                </a:effectLst>
              </a:rPr>
              <a:t>Sözleşme Örneği</a:t>
            </a:r>
            <a:endParaRPr lang="tr-TR" sz="6600" u="sng" dirty="0">
              <a:effectLst>
                <a:outerShdw blurRad="38100" dist="38100" dir="2700000" algn="tl">
                  <a:srgbClr val="000000">
                    <a:alpha val="43137"/>
                  </a:srgbClr>
                </a:outerShdw>
              </a:effectLst>
            </a:endParaRPr>
          </a:p>
        </p:txBody>
      </p:sp>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23</a:t>
            </a:fld>
            <a:endParaRPr lang="tr-TR" b="1" dirty="0">
              <a:solidFill>
                <a:schemeClr val="bg1">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0" y="1260325"/>
            <a:ext cx="17716499" cy="1005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634999" y="12303208"/>
            <a:ext cx="21829260" cy="1250610"/>
            <a:chOff x="634999" y="12303208"/>
            <a:chExt cx="21829260" cy="1250610"/>
          </a:xfrm>
        </p:grpSpPr>
        <p:pic>
          <p:nvPicPr>
            <p:cNvPr id="14" name="4 Resim" descr="slayt tasarımı.jpg"/>
            <p:cNvPicPr>
              <a:picLocks noChangeAspect="1"/>
            </p:cNvPicPr>
            <p:nvPr/>
          </p:nvPicPr>
          <p:blipFill rotWithShape="1">
            <a:blip r:embed="rId4" cstate="print"/>
            <a:srcRect l="16540" t="95188" r="14550" b="1846"/>
            <a:stretch/>
          </p:blipFill>
          <p:spPr>
            <a:xfrm>
              <a:off x="9353550" y="12952726"/>
              <a:ext cx="13110709" cy="423265"/>
            </a:xfrm>
            <a:prstGeom prst="rect">
              <a:avLst/>
            </a:prstGeom>
          </p:spPr>
        </p:pic>
        <p:grpSp>
          <p:nvGrpSpPr>
            <p:cNvPr id="15" name="Group 14"/>
            <p:cNvGrpSpPr/>
            <p:nvPr/>
          </p:nvGrpSpPr>
          <p:grpSpPr>
            <a:xfrm>
              <a:off x="634999" y="12303208"/>
              <a:ext cx="7567479" cy="1250610"/>
              <a:chOff x="662121" y="281479"/>
              <a:chExt cx="22621529" cy="3738458"/>
            </a:xfrm>
          </p:grpSpPr>
          <p:pic>
            <p:nvPicPr>
              <p:cNvPr id="16" name="Picture 3" descr="C:\Users\user\Downloads\çalışm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56632065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5201" y="152400"/>
            <a:ext cx="23227748" cy="1446550"/>
          </a:xfrm>
          <a:prstGeom prst="rect">
            <a:avLst/>
          </a:prstGeom>
        </p:spPr>
        <p:txBody>
          <a:bodyPr wrap="square">
            <a:spAutoFit/>
          </a:bodyPr>
          <a:lstStyle/>
          <a:p>
            <a:pPr algn="ctr"/>
            <a:r>
              <a:rPr lang="tr-TR" sz="4400" u="sng" dirty="0" smtClean="0">
                <a:effectLst>
                  <a:outerShdw blurRad="38100" dist="38100" dir="2700000" algn="tl">
                    <a:srgbClr val="000000">
                      <a:alpha val="43137"/>
                    </a:srgbClr>
                  </a:outerShdw>
                </a:effectLst>
              </a:rPr>
              <a:t>Çalışma İzni Başvurusunun Değerlendirilmesi</a:t>
            </a:r>
            <a:endParaRPr lang="ar-IQ" sz="4400" u="sng" dirty="0" smtClean="0">
              <a:effectLst>
                <a:outerShdw blurRad="38100" dist="38100" dir="2700000" algn="tl">
                  <a:srgbClr val="000000">
                    <a:alpha val="43137"/>
                  </a:srgbClr>
                </a:outerShdw>
              </a:effectLst>
            </a:endParaRPr>
          </a:p>
          <a:p>
            <a:pPr algn="ctr"/>
            <a:endParaRPr lang="tr-TR" sz="4400" u="sng" dirty="0">
              <a:effectLst>
                <a:outerShdw blurRad="38100" dist="38100" dir="2700000" algn="tl">
                  <a:srgbClr val="000000">
                    <a:alpha val="43137"/>
                  </a:srgbClr>
                </a:outerShdw>
              </a:effectLst>
            </a:endParaRPr>
          </a:p>
        </p:txBody>
      </p:sp>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24</a:t>
            </a:fld>
            <a:endParaRPr lang="tr-TR" b="1" dirty="0">
              <a:solidFill>
                <a:schemeClr val="bg1">
                  <a:lumMod val="50000"/>
                </a:schemeClr>
              </a:solidFill>
            </a:endParaRPr>
          </a:p>
        </p:txBody>
      </p:sp>
      <p:graphicFrame>
        <p:nvGraphicFramePr>
          <p:cNvPr id="17" name="Diyagram 16"/>
          <p:cNvGraphicFramePr/>
          <p:nvPr>
            <p:extLst>
              <p:ext uri="{D42A27DB-BD31-4B8C-83A1-F6EECF244321}">
                <p14:modId xmlns:p14="http://schemas.microsoft.com/office/powerpoint/2010/main" val="1991029435"/>
              </p:ext>
            </p:extLst>
          </p:nvPr>
        </p:nvGraphicFramePr>
        <p:xfrm>
          <a:off x="1292225" y="1392825"/>
          <a:ext cx="21660790" cy="10141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p:cNvGrpSpPr/>
          <p:nvPr/>
        </p:nvGrpSpPr>
        <p:grpSpPr>
          <a:xfrm>
            <a:off x="634999" y="12303208"/>
            <a:ext cx="21829260" cy="1250610"/>
            <a:chOff x="634999" y="12303208"/>
            <a:chExt cx="21829260" cy="1250610"/>
          </a:xfrm>
        </p:grpSpPr>
        <p:pic>
          <p:nvPicPr>
            <p:cNvPr id="14" name="4 Resim" descr="slayt tasarımı.jpg"/>
            <p:cNvPicPr>
              <a:picLocks noChangeAspect="1"/>
            </p:cNvPicPr>
            <p:nvPr/>
          </p:nvPicPr>
          <p:blipFill rotWithShape="1">
            <a:blip r:embed="rId8" cstate="print"/>
            <a:srcRect l="16540" t="95188" r="14550" b="1846"/>
            <a:stretch/>
          </p:blipFill>
          <p:spPr>
            <a:xfrm>
              <a:off x="9353550" y="12952726"/>
              <a:ext cx="13110709" cy="423265"/>
            </a:xfrm>
            <a:prstGeom prst="rect">
              <a:avLst/>
            </a:prstGeom>
          </p:spPr>
        </p:pic>
        <p:grpSp>
          <p:nvGrpSpPr>
            <p:cNvPr id="15" name="Group 14"/>
            <p:cNvGrpSpPr/>
            <p:nvPr/>
          </p:nvGrpSpPr>
          <p:grpSpPr>
            <a:xfrm>
              <a:off x="634999" y="12303208"/>
              <a:ext cx="7567479" cy="1250610"/>
              <a:chOff x="662121" y="281479"/>
              <a:chExt cx="22621529" cy="3738458"/>
            </a:xfrm>
          </p:grpSpPr>
          <p:pic>
            <p:nvPicPr>
              <p:cNvPr id="16" name="Picture 3" descr="C:\Users\user\Downloads\çalışm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56162632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25</a:t>
            </a:fld>
            <a:endParaRPr lang="tr-TR" b="1" dirty="0">
              <a:solidFill>
                <a:schemeClr val="bg1">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3075" y="679269"/>
            <a:ext cx="8503873" cy="12250891"/>
          </a:xfrm>
          <a:prstGeom prst="rect">
            <a:avLst/>
          </a:prstGeom>
        </p:spPr>
      </p:pic>
      <p:grpSp>
        <p:nvGrpSpPr>
          <p:cNvPr id="9" name="Group 8"/>
          <p:cNvGrpSpPr/>
          <p:nvPr/>
        </p:nvGrpSpPr>
        <p:grpSpPr>
          <a:xfrm>
            <a:off x="634999" y="12303208"/>
            <a:ext cx="21829260" cy="1250610"/>
            <a:chOff x="634999" y="12303208"/>
            <a:chExt cx="21829260" cy="1250610"/>
          </a:xfrm>
        </p:grpSpPr>
        <p:pic>
          <p:nvPicPr>
            <p:cNvPr id="13" name="4 Resim" descr="slayt tasarımı.jpg"/>
            <p:cNvPicPr>
              <a:picLocks noChangeAspect="1"/>
            </p:cNvPicPr>
            <p:nvPr/>
          </p:nvPicPr>
          <p:blipFill rotWithShape="1">
            <a:blip r:embed="rId4" cstate="print"/>
            <a:srcRect l="16540" t="95188" r="14550" b="1846"/>
            <a:stretch/>
          </p:blipFill>
          <p:spPr>
            <a:xfrm>
              <a:off x="9353550" y="12952726"/>
              <a:ext cx="13110709" cy="423265"/>
            </a:xfrm>
            <a:prstGeom prst="rect">
              <a:avLst/>
            </a:prstGeom>
          </p:spPr>
        </p:pic>
        <p:grpSp>
          <p:nvGrpSpPr>
            <p:cNvPr id="14" name="Group 13"/>
            <p:cNvGrpSpPr/>
            <p:nvPr/>
          </p:nvGrpSpPr>
          <p:grpSpPr>
            <a:xfrm>
              <a:off x="634999" y="12303208"/>
              <a:ext cx="7567479" cy="1250610"/>
              <a:chOff x="662121" y="281479"/>
              <a:chExt cx="22621529" cy="3738458"/>
            </a:xfrm>
          </p:grpSpPr>
          <p:pic>
            <p:nvPicPr>
              <p:cNvPr id="15" name="Picture 3" descr="C:\Users\user\Downloads\çalışm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330141445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26</a:t>
            </a:fld>
            <a:endParaRPr lang="tr-TR" b="1" dirty="0">
              <a:solidFill>
                <a:schemeClr val="bg1">
                  <a:lumMod val="50000"/>
                </a:schemeClr>
              </a:solidFill>
            </a:endParaRPr>
          </a:p>
        </p:txBody>
      </p:sp>
      <p:grpSp>
        <p:nvGrpSpPr>
          <p:cNvPr id="9" name="Group 8"/>
          <p:cNvGrpSpPr/>
          <p:nvPr/>
        </p:nvGrpSpPr>
        <p:grpSpPr>
          <a:xfrm>
            <a:off x="634999" y="12303208"/>
            <a:ext cx="21829260" cy="1250610"/>
            <a:chOff x="634999" y="12303208"/>
            <a:chExt cx="21829260" cy="1250610"/>
          </a:xfrm>
        </p:grpSpPr>
        <p:pic>
          <p:nvPicPr>
            <p:cNvPr id="13" name="4 Resim" descr="slayt tasarımı.jpg"/>
            <p:cNvPicPr>
              <a:picLocks noChangeAspect="1"/>
            </p:cNvPicPr>
            <p:nvPr/>
          </p:nvPicPr>
          <p:blipFill rotWithShape="1">
            <a:blip r:embed="rId3" cstate="print"/>
            <a:srcRect l="16540" t="95188" r="14550" b="1846"/>
            <a:stretch/>
          </p:blipFill>
          <p:spPr>
            <a:xfrm>
              <a:off x="9353550" y="12952726"/>
              <a:ext cx="13110709" cy="423265"/>
            </a:xfrm>
            <a:prstGeom prst="rect">
              <a:avLst/>
            </a:prstGeom>
          </p:spPr>
        </p:pic>
        <p:grpSp>
          <p:nvGrpSpPr>
            <p:cNvPr id="14" name="Group 13"/>
            <p:cNvGrpSpPr/>
            <p:nvPr/>
          </p:nvGrpSpPr>
          <p:grpSpPr>
            <a:xfrm>
              <a:off x="634999" y="12303208"/>
              <a:ext cx="7567479" cy="1250610"/>
              <a:chOff x="662121" y="281479"/>
              <a:chExt cx="22621529" cy="3738458"/>
            </a:xfrm>
          </p:grpSpPr>
          <p:pic>
            <p:nvPicPr>
              <p:cNvPr id="15" name="Picture 3" descr="C:\Users\user\Downloads\çalış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
        <p:nvSpPr>
          <p:cNvPr id="3" name="Title 2"/>
          <p:cNvSpPr>
            <a:spLocks noGrp="1"/>
          </p:cNvSpPr>
          <p:nvPr>
            <p:ph type="title"/>
          </p:nvPr>
        </p:nvSpPr>
        <p:spPr/>
        <p:txBody>
          <a:bodyPr>
            <a:normAutofit fontScale="90000"/>
          </a:bodyPr>
          <a:lstStyle/>
          <a:p>
            <a:r>
              <a:rPr lang="tr-TR" dirty="0" smtClean="0"/>
              <a:t>Çalışma İzni Kartı</a:t>
            </a:r>
            <a:r>
              <a:rPr lang="ar-IQ" dirty="0"/>
              <a:t/>
            </a:r>
            <a:br>
              <a:rPr lang="ar-IQ" dirty="0"/>
            </a:br>
            <a:endParaRPr lang="tr-TR" dirty="0"/>
          </a:p>
        </p:txBody>
      </p:sp>
      <p:pic>
        <p:nvPicPr>
          <p:cNvPr id="8" name="Content Placeholder 7"/>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1769539" y="4232366"/>
            <a:ext cx="9753445" cy="6041529"/>
          </a:xfrm>
        </p:spPr>
      </p:pic>
      <p:pic>
        <p:nvPicPr>
          <p:cNvPr id="10" name="Content Placeholder 9"/>
          <p:cNvPicPr>
            <a:picLocks noGrp="1" noChangeAspect="1"/>
          </p:cNvPicPr>
          <p:nvPr>
            <p:ph sz="quarter" idx="4"/>
          </p:nvPr>
        </p:nvPicPr>
        <p:blipFill>
          <a:blip r:embed="rId8" cstate="print">
            <a:extLst>
              <a:ext uri="{28A0092B-C50C-407E-A947-70E740481C1C}">
                <a14:useLocalDpi xmlns:a14="http://schemas.microsoft.com/office/drawing/2010/main" val="0"/>
              </a:ext>
            </a:extLst>
          </a:blip>
          <a:stretch>
            <a:fillRect/>
          </a:stretch>
        </p:blipFill>
        <p:spPr>
          <a:xfrm>
            <a:off x="11883335" y="4232367"/>
            <a:ext cx="9592002" cy="6041530"/>
          </a:xfrm>
        </p:spPr>
      </p:pic>
    </p:spTree>
    <p:extLst>
      <p:ext uri="{BB962C8B-B14F-4D97-AF65-F5344CB8AC3E}">
        <p14:creationId xmlns:p14="http://schemas.microsoft.com/office/powerpoint/2010/main" val="295765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27</a:t>
            </a:fld>
            <a:endParaRPr lang="tr-TR" b="1" dirty="0">
              <a:solidFill>
                <a:schemeClr val="bg1">
                  <a:lumMod val="50000"/>
                </a:schemeClr>
              </a:solidFill>
            </a:endParaRPr>
          </a:p>
        </p:txBody>
      </p:sp>
      <p:graphicFrame>
        <p:nvGraphicFramePr>
          <p:cNvPr id="32" name="Diyagram 31"/>
          <p:cNvGraphicFramePr/>
          <p:nvPr>
            <p:extLst>
              <p:ext uri="{D42A27DB-BD31-4B8C-83A1-F6EECF244321}">
                <p14:modId xmlns:p14="http://schemas.microsoft.com/office/powerpoint/2010/main" val="1458283116"/>
              </p:ext>
            </p:extLst>
          </p:nvPr>
        </p:nvGraphicFramePr>
        <p:xfrm>
          <a:off x="990600" y="584787"/>
          <a:ext cx="23012400" cy="11000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634999" y="12303208"/>
            <a:ext cx="21829260" cy="1250610"/>
            <a:chOff x="634999" y="12303208"/>
            <a:chExt cx="21829260" cy="1250610"/>
          </a:xfrm>
        </p:grpSpPr>
        <p:pic>
          <p:nvPicPr>
            <p:cNvPr id="13" name="4 Resim" descr="slayt tasarımı.jpg"/>
            <p:cNvPicPr>
              <a:picLocks noChangeAspect="1"/>
            </p:cNvPicPr>
            <p:nvPr/>
          </p:nvPicPr>
          <p:blipFill rotWithShape="1">
            <a:blip r:embed="rId8" cstate="print"/>
            <a:srcRect l="16540" t="95188" r="14550" b="1846"/>
            <a:stretch/>
          </p:blipFill>
          <p:spPr>
            <a:xfrm>
              <a:off x="9353550" y="12952726"/>
              <a:ext cx="13110709" cy="423265"/>
            </a:xfrm>
            <a:prstGeom prst="rect">
              <a:avLst/>
            </a:prstGeom>
          </p:spPr>
        </p:pic>
        <p:grpSp>
          <p:nvGrpSpPr>
            <p:cNvPr id="14" name="Group 13"/>
            <p:cNvGrpSpPr/>
            <p:nvPr/>
          </p:nvGrpSpPr>
          <p:grpSpPr>
            <a:xfrm>
              <a:off x="634999" y="12303208"/>
              <a:ext cx="7567479" cy="1250610"/>
              <a:chOff x="662121" y="281479"/>
              <a:chExt cx="22621529" cy="3738458"/>
            </a:xfrm>
          </p:grpSpPr>
          <p:pic>
            <p:nvPicPr>
              <p:cNvPr id="15" name="Picture 3" descr="C:\Users\user\Downloads\çalışm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306769494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5201" y="152400"/>
            <a:ext cx="23227748" cy="2123658"/>
          </a:xfrm>
          <a:prstGeom prst="rect">
            <a:avLst/>
          </a:prstGeom>
        </p:spPr>
        <p:txBody>
          <a:bodyPr wrap="square">
            <a:spAutoFit/>
          </a:bodyPr>
          <a:lstStyle/>
          <a:p>
            <a:pPr algn="ctr"/>
            <a:r>
              <a:rPr lang="tr-TR" sz="6600" dirty="0" smtClean="0">
                <a:effectLst>
                  <a:outerShdw blurRad="38100" dist="38100" dir="2700000" algn="tl">
                    <a:srgbClr val="000000">
                      <a:alpha val="43137"/>
                    </a:srgbClr>
                  </a:outerShdw>
                </a:effectLst>
              </a:rPr>
              <a:t>İSTİHDAM KOTASININ UYGULANMAYACAĞI DURUMLAR</a:t>
            </a:r>
            <a:endParaRPr lang="ar-IQ" sz="6600" dirty="0" smtClean="0">
              <a:effectLst>
                <a:outerShdw blurRad="38100" dist="38100" dir="2700000" algn="tl">
                  <a:srgbClr val="000000">
                    <a:alpha val="43137"/>
                  </a:srgbClr>
                </a:outerShdw>
              </a:effectLst>
            </a:endParaRPr>
          </a:p>
          <a:p>
            <a:pPr algn="ctr"/>
            <a:endParaRPr lang="tr-TR" sz="6600" u="sng" dirty="0">
              <a:effectLst>
                <a:outerShdw blurRad="38100" dist="38100" dir="2700000" algn="tl">
                  <a:srgbClr val="000000">
                    <a:alpha val="43137"/>
                  </a:srgbClr>
                </a:outerShdw>
              </a:effectLst>
            </a:endParaRPr>
          </a:p>
        </p:txBody>
      </p:sp>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28</a:t>
            </a:fld>
            <a:endParaRPr lang="tr-TR" b="1" dirty="0">
              <a:solidFill>
                <a:schemeClr val="bg1">
                  <a:lumMod val="50000"/>
                </a:schemeClr>
              </a:solidFill>
            </a:endParaRPr>
          </a:p>
        </p:txBody>
      </p:sp>
      <p:sp>
        <p:nvSpPr>
          <p:cNvPr id="2" name="Dikdörtgen 1"/>
          <p:cNvSpPr/>
          <p:nvPr/>
        </p:nvSpPr>
        <p:spPr>
          <a:xfrm>
            <a:off x="2406789" y="2246811"/>
            <a:ext cx="19453086" cy="6149376"/>
          </a:xfrm>
          <a:prstGeom prst="rect">
            <a:avLst/>
          </a:prstGeom>
        </p:spPr>
        <p:txBody>
          <a:bodyPr wrap="square">
            <a:spAutoFit/>
          </a:bodyPr>
          <a:lstStyle/>
          <a:p>
            <a:pPr lvl="0" algn="ctr">
              <a:spcBef>
                <a:spcPct val="20000"/>
              </a:spcBef>
              <a:defRPr/>
            </a:pPr>
            <a:r>
              <a:rPr lang="tr-TR" sz="4800" dirty="0">
                <a:solidFill>
                  <a:schemeClr val="tx1"/>
                </a:solidFill>
              </a:rPr>
              <a:t>4/11/2004 tarihli ve 5253 sayılı Dernekler Kanunu uyarınca kamu yararına çalışan dernek statüsüne sahip dernekler ile 30/7/2003 tarihli ve 4962 sayılı Bazı Kanunlarda Değişiklik Yapılması ve Vakıflara Vergi Muafiyeti Tanınması Hakkında Kanun uyarınca vergi muafiyeti tanınan vakıflar tarafından </a:t>
            </a:r>
            <a:r>
              <a:rPr lang="tr-TR" sz="4800" u="sng" dirty="0">
                <a:solidFill>
                  <a:schemeClr val="tx1"/>
                </a:solidFill>
              </a:rPr>
              <a:t>insani yardım hizmeti </a:t>
            </a:r>
            <a:r>
              <a:rPr lang="tr-TR" sz="4800" dirty="0">
                <a:solidFill>
                  <a:schemeClr val="tx1"/>
                </a:solidFill>
              </a:rPr>
              <a:t>faaliyetlerinde çalıştırılmak istenen geçici koruma sağlanan yabancılara ilişkin Bakanlığa yapılan çalışma izin taleplerinin değerlendirilmesinde </a:t>
            </a:r>
            <a:r>
              <a:rPr lang="tr-TR" sz="4800" dirty="0" smtClean="0">
                <a:solidFill>
                  <a:schemeClr val="tx1"/>
                </a:solidFill>
              </a:rPr>
              <a:t>istihdam </a:t>
            </a:r>
            <a:r>
              <a:rPr lang="tr-TR" sz="4800" dirty="0">
                <a:solidFill>
                  <a:schemeClr val="tx1"/>
                </a:solidFill>
              </a:rPr>
              <a:t>kotası uygulanmayacaktır</a:t>
            </a:r>
            <a:r>
              <a:rPr lang="tr-TR" sz="4800" dirty="0" smtClean="0">
                <a:solidFill>
                  <a:schemeClr val="tx1"/>
                </a:solidFill>
              </a:rPr>
              <a:t>.</a:t>
            </a:r>
            <a:endParaRPr lang="ar-IQ" sz="4800" dirty="0" smtClean="0">
              <a:solidFill>
                <a:schemeClr val="tx1"/>
              </a:solidFill>
            </a:endParaRPr>
          </a:p>
          <a:p>
            <a:pPr algn="ctr">
              <a:spcBef>
                <a:spcPct val="20000"/>
              </a:spcBef>
              <a:defRPr/>
            </a:pPr>
            <a:endParaRPr lang="tr-TR" sz="4800" dirty="0">
              <a:solidFill>
                <a:schemeClr val="tx1"/>
              </a:solidFill>
            </a:endParaRPr>
          </a:p>
        </p:txBody>
      </p:sp>
      <p:grpSp>
        <p:nvGrpSpPr>
          <p:cNvPr id="10" name="Group 9"/>
          <p:cNvGrpSpPr/>
          <p:nvPr/>
        </p:nvGrpSpPr>
        <p:grpSpPr>
          <a:xfrm>
            <a:off x="634999" y="12303208"/>
            <a:ext cx="21829260" cy="1250610"/>
            <a:chOff x="634999" y="12303208"/>
            <a:chExt cx="21829260" cy="1250610"/>
          </a:xfrm>
        </p:grpSpPr>
        <p:pic>
          <p:nvPicPr>
            <p:cNvPr id="11" name="4 Resim" descr="slayt tasarımı.jpg"/>
            <p:cNvPicPr>
              <a:picLocks noChangeAspect="1"/>
            </p:cNvPicPr>
            <p:nvPr/>
          </p:nvPicPr>
          <p:blipFill rotWithShape="1">
            <a:blip r:embed="rId3" cstate="print"/>
            <a:srcRect l="16540" t="95188" r="14550" b="1846"/>
            <a:stretch/>
          </p:blipFill>
          <p:spPr>
            <a:xfrm>
              <a:off x="9353550" y="12952726"/>
              <a:ext cx="13110709" cy="423265"/>
            </a:xfrm>
            <a:prstGeom prst="rect">
              <a:avLst/>
            </a:prstGeom>
          </p:spPr>
        </p:pic>
        <p:grpSp>
          <p:nvGrpSpPr>
            <p:cNvPr id="12" name="Group 11"/>
            <p:cNvGrpSpPr/>
            <p:nvPr/>
          </p:nvGrpSpPr>
          <p:grpSpPr>
            <a:xfrm>
              <a:off x="634999" y="12303208"/>
              <a:ext cx="7567479" cy="1250610"/>
              <a:chOff x="662121" y="281479"/>
              <a:chExt cx="22621529" cy="3738458"/>
            </a:xfrm>
          </p:grpSpPr>
          <p:pic>
            <p:nvPicPr>
              <p:cNvPr id="18" name="Picture 3" descr="C:\Users\user\Downloads\çalış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3762815737"/>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5201" y="152400"/>
            <a:ext cx="23227748" cy="2585323"/>
          </a:xfrm>
          <a:prstGeom prst="rect">
            <a:avLst/>
          </a:prstGeom>
        </p:spPr>
        <p:txBody>
          <a:bodyPr wrap="square">
            <a:spAutoFit/>
          </a:bodyPr>
          <a:lstStyle/>
          <a:p>
            <a:pPr algn="ctr"/>
            <a:r>
              <a:rPr lang="tr-TR" sz="5400" dirty="0" smtClean="0">
                <a:effectLst>
                  <a:outerShdw blurRad="38100" dist="38100" dir="2700000" algn="tl">
                    <a:srgbClr val="000000">
                      <a:alpha val="43137"/>
                    </a:srgbClr>
                  </a:outerShdw>
                </a:effectLst>
              </a:rPr>
              <a:t>        </a:t>
            </a:r>
            <a:r>
              <a:rPr lang="tr-TR" sz="5400" u="sng" dirty="0" smtClean="0">
                <a:effectLst>
                  <a:outerShdw blurRad="38100" dist="38100" dir="2700000" algn="tl">
                    <a:srgbClr val="000000">
                      <a:alpha val="43137"/>
                    </a:srgbClr>
                  </a:outerShdw>
                </a:effectLst>
              </a:rPr>
              <a:t>Kaçak Yabancı İşçi Çalıştıranlara Uygulanacak Yaptırımlar</a:t>
            </a:r>
            <a:endParaRPr lang="ar-IQ" sz="5400" u="sng" dirty="0" smtClean="0">
              <a:effectLst>
                <a:outerShdw blurRad="38100" dist="38100" dir="2700000" algn="tl">
                  <a:srgbClr val="000000">
                    <a:alpha val="43137"/>
                  </a:srgbClr>
                </a:outerShdw>
              </a:effectLst>
            </a:endParaRPr>
          </a:p>
          <a:p>
            <a:pPr algn="ctr"/>
            <a:r>
              <a:rPr lang="ar-SA" sz="5400" dirty="0" smtClean="0"/>
              <a:t> </a:t>
            </a:r>
            <a:endParaRPr lang="en-US" sz="5400" dirty="0"/>
          </a:p>
          <a:p>
            <a:pPr algn="ctr"/>
            <a:endParaRPr lang="tr-TR" sz="5400" u="sng" dirty="0">
              <a:effectLst>
                <a:outerShdw blurRad="38100" dist="38100" dir="2700000" algn="tl">
                  <a:srgbClr val="000000">
                    <a:alpha val="43137"/>
                  </a:srgbClr>
                </a:outerShdw>
              </a:effectLst>
            </a:endParaRPr>
          </a:p>
        </p:txBody>
      </p:sp>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29</a:t>
            </a:fld>
            <a:endParaRPr lang="tr-TR" b="1" dirty="0">
              <a:solidFill>
                <a:schemeClr val="bg1">
                  <a:lumMod val="50000"/>
                </a:schemeClr>
              </a:solidFill>
            </a:endParaRPr>
          </a:p>
        </p:txBody>
      </p:sp>
      <p:sp>
        <p:nvSpPr>
          <p:cNvPr id="2" name="Dikdörtgen 1"/>
          <p:cNvSpPr/>
          <p:nvPr/>
        </p:nvSpPr>
        <p:spPr>
          <a:xfrm>
            <a:off x="2714625" y="1743074"/>
            <a:ext cx="19145250" cy="5521512"/>
          </a:xfrm>
          <a:prstGeom prst="rect">
            <a:avLst/>
          </a:prstGeom>
        </p:spPr>
        <p:txBody>
          <a:bodyPr wrap="square">
            <a:spAutoFit/>
          </a:bodyPr>
          <a:lstStyle/>
          <a:p>
            <a:pPr lvl="0" algn="ctr">
              <a:spcBef>
                <a:spcPct val="20000"/>
              </a:spcBef>
              <a:defRPr/>
            </a:pPr>
            <a:r>
              <a:rPr lang="tr-TR" sz="4800" dirty="0"/>
              <a:t>İşverenlere </a:t>
            </a:r>
            <a:r>
              <a:rPr lang="tr-TR" sz="4800" u="sng" dirty="0">
                <a:effectLst>
                  <a:outerShdw blurRad="38100" dist="38100" dir="2700000" algn="tl">
                    <a:srgbClr val="000000">
                      <a:alpha val="43137"/>
                    </a:srgbClr>
                  </a:outerShdw>
                </a:effectLst>
              </a:rPr>
              <a:t>her bir yabancı için</a:t>
            </a:r>
          </a:p>
          <a:p>
            <a:pPr lvl="0" algn="ctr">
              <a:spcBef>
                <a:spcPct val="20000"/>
              </a:spcBef>
              <a:defRPr/>
            </a:pPr>
            <a:r>
              <a:rPr lang="tr-TR" sz="4800" b="1" u="sng" dirty="0" smtClean="0">
                <a:solidFill>
                  <a:srgbClr val="C00000"/>
                </a:solidFill>
                <a:effectLst>
                  <a:outerShdw blurRad="38100" dist="38100" dir="2700000" algn="tl">
                    <a:srgbClr val="000000">
                      <a:alpha val="43137"/>
                    </a:srgbClr>
                  </a:outerShdw>
                </a:effectLst>
              </a:rPr>
              <a:t>6.000 </a:t>
            </a:r>
            <a:r>
              <a:rPr lang="tr-TR" sz="4800" b="1" u="sng" dirty="0">
                <a:solidFill>
                  <a:srgbClr val="C00000"/>
                </a:solidFill>
                <a:effectLst>
                  <a:outerShdw blurRad="38100" dist="38100" dir="2700000" algn="tl">
                    <a:srgbClr val="000000">
                      <a:alpha val="43137"/>
                    </a:srgbClr>
                  </a:outerShdw>
                </a:effectLst>
              </a:rPr>
              <a:t>TL </a:t>
            </a:r>
            <a:r>
              <a:rPr lang="tr-TR" sz="4800" dirty="0">
                <a:solidFill>
                  <a:srgbClr val="C00000"/>
                </a:solidFill>
              </a:rPr>
              <a:t>para </a:t>
            </a:r>
            <a:r>
              <a:rPr lang="tr-TR" sz="4800" dirty="0" smtClean="0">
                <a:solidFill>
                  <a:srgbClr val="C00000"/>
                </a:solidFill>
              </a:rPr>
              <a:t>cezası</a:t>
            </a:r>
          </a:p>
          <a:p>
            <a:pPr lvl="0" algn="ctr">
              <a:spcBef>
                <a:spcPct val="20000"/>
              </a:spcBef>
              <a:defRPr/>
            </a:pPr>
            <a:r>
              <a:rPr lang="tr-TR" sz="4800" dirty="0" smtClean="0"/>
              <a:t>Bağımlı </a:t>
            </a:r>
            <a:r>
              <a:rPr lang="tr-TR" sz="4800" dirty="0"/>
              <a:t>çalışan yabancıya </a:t>
            </a:r>
          </a:p>
          <a:p>
            <a:pPr lvl="0" algn="ctr">
              <a:spcBef>
                <a:spcPct val="20000"/>
              </a:spcBef>
              <a:defRPr/>
            </a:pPr>
            <a:r>
              <a:rPr lang="tr-TR" sz="4800" b="1" u="sng" dirty="0">
                <a:solidFill>
                  <a:srgbClr val="C00000"/>
                </a:solidFill>
                <a:effectLst>
                  <a:outerShdw blurRad="38100" dist="38100" dir="2700000" algn="tl">
                    <a:srgbClr val="000000">
                      <a:alpha val="43137"/>
                    </a:srgbClr>
                  </a:outerShdw>
                </a:effectLst>
              </a:rPr>
              <a:t>2.400  TL </a:t>
            </a:r>
            <a:r>
              <a:rPr lang="tr-TR" sz="4800" dirty="0">
                <a:solidFill>
                  <a:srgbClr val="C00000"/>
                </a:solidFill>
              </a:rPr>
              <a:t>para </a:t>
            </a:r>
            <a:r>
              <a:rPr lang="tr-TR" sz="4800" dirty="0" smtClean="0">
                <a:solidFill>
                  <a:srgbClr val="C00000"/>
                </a:solidFill>
              </a:rPr>
              <a:t>cezası</a:t>
            </a:r>
          </a:p>
          <a:p>
            <a:pPr lvl="0" algn="ctr">
              <a:spcBef>
                <a:spcPct val="20000"/>
              </a:spcBef>
              <a:defRPr/>
            </a:pPr>
            <a:r>
              <a:rPr lang="tr-TR" sz="6600" dirty="0" smtClean="0"/>
              <a:t>Bağımsız </a:t>
            </a:r>
            <a:r>
              <a:rPr lang="tr-TR" sz="6600" dirty="0"/>
              <a:t>çalışan </a:t>
            </a:r>
            <a:r>
              <a:rPr lang="tr-TR" sz="6600" dirty="0" smtClean="0"/>
              <a:t>yabancıya</a:t>
            </a:r>
            <a:endParaRPr lang="ar-IQ" sz="4400" dirty="0" smtClean="0"/>
          </a:p>
          <a:p>
            <a:pPr algn="ctr">
              <a:spcBef>
                <a:spcPct val="20000"/>
              </a:spcBef>
              <a:defRPr/>
            </a:pPr>
            <a:r>
              <a:rPr lang="tr-TR" sz="4400" b="1" u="sng" dirty="0" smtClean="0">
                <a:solidFill>
                  <a:srgbClr val="C00000"/>
                </a:solidFill>
                <a:effectLst>
                  <a:outerShdw blurRad="38100" dist="38100" dir="2700000" algn="tl">
                    <a:srgbClr val="000000">
                      <a:alpha val="43137"/>
                    </a:srgbClr>
                  </a:outerShdw>
                </a:effectLst>
              </a:rPr>
              <a:t>4.800 TL </a:t>
            </a:r>
            <a:r>
              <a:rPr lang="tr-TR" sz="4400" dirty="0">
                <a:solidFill>
                  <a:srgbClr val="C00000"/>
                </a:solidFill>
              </a:rPr>
              <a:t>para cezası</a:t>
            </a:r>
          </a:p>
        </p:txBody>
      </p:sp>
      <p:grpSp>
        <p:nvGrpSpPr>
          <p:cNvPr id="13" name="Group 12"/>
          <p:cNvGrpSpPr/>
          <p:nvPr/>
        </p:nvGrpSpPr>
        <p:grpSpPr>
          <a:xfrm>
            <a:off x="634999" y="12303208"/>
            <a:ext cx="21829260" cy="1250610"/>
            <a:chOff x="634999" y="12303208"/>
            <a:chExt cx="21829260" cy="1250610"/>
          </a:xfrm>
        </p:grpSpPr>
        <p:pic>
          <p:nvPicPr>
            <p:cNvPr id="14" name="4 Resim" descr="slayt tasarımı.jpg"/>
            <p:cNvPicPr>
              <a:picLocks noChangeAspect="1"/>
            </p:cNvPicPr>
            <p:nvPr/>
          </p:nvPicPr>
          <p:blipFill rotWithShape="1">
            <a:blip r:embed="rId3" cstate="print"/>
            <a:srcRect l="16540" t="95188" r="14550" b="1846"/>
            <a:stretch/>
          </p:blipFill>
          <p:spPr>
            <a:xfrm>
              <a:off x="9353550" y="12952726"/>
              <a:ext cx="13110709" cy="423265"/>
            </a:xfrm>
            <a:prstGeom prst="rect">
              <a:avLst/>
            </a:prstGeom>
          </p:spPr>
        </p:pic>
        <p:grpSp>
          <p:nvGrpSpPr>
            <p:cNvPr id="15" name="Group 14"/>
            <p:cNvGrpSpPr/>
            <p:nvPr/>
          </p:nvGrpSpPr>
          <p:grpSpPr>
            <a:xfrm>
              <a:off x="634999" y="12303208"/>
              <a:ext cx="7567479" cy="1250610"/>
              <a:chOff x="662121" y="281479"/>
              <a:chExt cx="22621529" cy="3738458"/>
            </a:xfrm>
          </p:grpSpPr>
          <p:pic>
            <p:nvPicPr>
              <p:cNvPr id="16" name="Picture 3" descr="C:\Users\user\Downloads\çalış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311610841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5201" y="152400"/>
            <a:ext cx="23529827" cy="1107996"/>
          </a:xfrm>
          <a:prstGeom prst="rect">
            <a:avLst/>
          </a:prstGeom>
        </p:spPr>
        <p:txBody>
          <a:bodyPr wrap="square">
            <a:spAutoFit/>
          </a:bodyPr>
          <a:lstStyle/>
          <a:p>
            <a:pPr algn="ctr"/>
            <a:r>
              <a:rPr lang="tr-TR" sz="6600" u="sng" dirty="0" smtClean="0">
                <a:effectLst>
                  <a:outerShdw blurRad="38100" dist="38100" dir="2700000" algn="tl">
                    <a:srgbClr val="000000">
                      <a:alpha val="43137"/>
                    </a:srgbClr>
                  </a:outerShdw>
                </a:effectLst>
              </a:rPr>
              <a:t>Yasal Dayanak</a:t>
            </a:r>
            <a:endParaRPr lang="tr-TR" sz="6600" u="sng" dirty="0">
              <a:effectLst>
                <a:outerShdw blurRad="38100" dist="38100" dir="2700000" algn="tl">
                  <a:srgbClr val="000000">
                    <a:alpha val="43137"/>
                  </a:srgbClr>
                </a:outerShdw>
              </a:effectLst>
            </a:endParaRPr>
          </a:p>
        </p:txBody>
      </p:sp>
      <p:sp>
        <p:nvSpPr>
          <p:cNvPr id="9" name="Metin kutusu 8"/>
          <p:cNvSpPr txBox="1"/>
          <p:nvPr/>
        </p:nvSpPr>
        <p:spPr>
          <a:xfrm>
            <a:off x="634999" y="1544796"/>
            <a:ext cx="23453725" cy="7571303"/>
          </a:xfrm>
          <a:prstGeom prst="rect">
            <a:avLst/>
          </a:prstGeom>
          <a:noFill/>
        </p:spPr>
        <p:txBody>
          <a:bodyPr wrap="square" rtlCol="0">
            <a:spAutoFit/>
          </a:bodyPr>
          <a:lstStyle/>
          <a:p>
            <a:pPr algn="just"/>
            <a:r>
              <a:rPr lang="tr-TR" sz="5400" u="sng" dirty="0" smtClean="0">
                <a:effectLst>
                  <a:outerShdw blurRad="38100" dist="38100" dir="2700000" algn="tl">
                    <a:srgbClr val="000000">
                      <a:alpha val="43137"/>
                    </a:srgbClr>
                  </a:outerShdw>
                </a:effectLst>
              </a:rPr>
              <a:t>Geçici Koruma:</a:t>
            </a:r>
            <a:r>
              <a:rPr lang="tr-TR" sz="5400" dirty="0" smtClean="0"/>
              <a:t>  Kitlesel akın halinde meydana gelen sığınma olaylarında acil çözümler bulmak üzere geliştirilen bir koruma biçimidir. 6458 Sayılı Yabancılar ve Uluslararası koruma kanunun 91. maddesi çerçevesinde uluslararası koruma talebi bireysel olarak değerlendirilmeye alınamayanlara sağlanmıştır.</a:t>
            </a:r>
          </a:p>
          <a:p>
            <a:pPr algn="just"/>
            <a:endParaRPr lang="tr-TR" sz="5400" dirty="0" smtClean="0"/>
          </a:p>
          <a:p>
            <a:pPr algn="just"/>
            <a:r>
              <a:rPr lang="tr-TR" sz="5400" dirty="0" smtClean="0">
                <a:effectLst>
                  <a:outerShdw blurRad="38100" dist="38100" dir="2700000" algn="tl">
                    <a:srgbClr val="000000">
                      <a:alpha val="43137"/>
                    </a:srgbClr>
                  </a:outerShdw>
                </a:effectLst>
              </a:rPr>
              <a:t> “</a:t>
            </a:r>
            <a:r>
              <a:rPr lang="tr-TR" sz="5400" dirty="0">
                <a:effectLst>
                  <a:outerShdw blurRad="38100" dist="38100" dir="2700000" algn="tl">
                    <a:srgbClr val="000000">
                      <a:alpha val="43137"/>
                    </a:srgbClr>
                  </a:outerShdw>
                </a:effectLst>
              </a:rPr>
              <a:t>Geçici Koruma Sağlanan Yabancıların Çalışma İzinlerine Dair Yönetmelik”</a:t>
            </a:r>
            <a:r>
              <a:rPr lang="tr-TR" sz="5400" dirty="0"/>
              <a:t> </a:t>
            </a:r>
            <a:r>
              <a:rPr lang="tr-TR" sz="5400" dirty="0" smtClean="0"/>
              <a:t>ise </a:t>
            </a:r>
            <a:r>
              <a:rPr lang="tr-TR" sz="5400" dirty="0" smtClean="0">
                <a:effectLst>
                  <a:outerShdw blurRad="38100" dist="38100" dir="2700000" algn="tl">
                    <a:srgbClr val="000000">
                      <a:alpha val="43137"/>
                    </a:srgbClr>
                  </a:outerShdw>
                </a:effectLst>
              </a:rPr>
              <a:t>“Geçici </a:t>
            </a:r>
            <a:r>
              <a:rPr lang="tr-TR" sz="5400" dirty="0">
                <a:effectLst>
                  <a:outerShdw blurRad="38100" dist="38100" dir="2700000" algn="tl">
                    <a:srgbClr val="000000">
                      <a:alpha val="43137"/>
                    </a:srgbClr>
                  </a:outerShdw>
                </a:effectLst>
              </a:rPr>
              <a:t>Koruma Yönetmeliği”</a:t>
            </a:r>
            <a:r>
              <a:rPr lang="tr-TR" sz="5400" dirty="0"/>
              <a:t>nin 29. maddesine dayanılarak </a:t>
            </a:r>
            <a:r>
              <a:rPr lang="tr-TR" sz="5400" dirty="0" smtClean="0"/>
              <a:t>hazırlanmış ve 15 </a:t>
            </a:r>
            <a:r>
              <a:rPr lang="tr-TR" sz="5400" dirty="0"/>
              <a:t>Ocak </a:t>
            </a:r>
            <a:r>
              <a:rPr lang="tr-TR" sz="5400" dirty="0" smtClean="0"/>
              <a:t>2016 tarihinde </a:t>
            </a:r>
            <a:r>
              <a:rPr lang="tr-TR" sz="5400" dirty="0"/>
              <a:t>yürürlüğe girmiştir</a:t>
            </a:r>
            <a:r>
              <a:rPr lang="tr-TR" sz="5400" dirty="0" smtClean="0"/>
              <a:t>.</a:t>
            </a:r>
            <a:r>
              <a:rPr lang="ar-IQ" sz="5400" dirty="0" smtClean="0"/>
              <a:t>.</a:t>
            </a:r>
            <a:endParaRPr lang="tr-TR"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rtl="1"/>
            <a:endParaRPr lang="tr-TR"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Slayt Numarası Yer Tutucusu 1"/>
          <p:cNvSpPr txBox="1">
            <a:spLocks/>
          </p:cNvSpPr>
          <p:nvPr/>
        </p:nvSpPr>
        <p:spPr>
          <a:xfrm flipH="1">
            <a:off x="22703509" y="12815162"/>
            <a:ext cx="582492"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3</a:t>
            </a:fld>
            <a:endParaRPr lang="tr-TR" b="1" dirty="0">
              <a:solidFill>
                <a:schemeClr val="bg1">
                  <a:lumMod val="50000"/>
                </a:schemeClr>
              </a:solidFill>
            </a:endParaRPr>
          </a:p>
        </p:txBody>
      </p:sp>
      <p:grpSp>
        <p:nvGrpSpPr>
          <p:cNvPr id="2" name="Group 1"/>
          <p:cNvGrpSpPr/>
          <p:nvPr/>
        </p:nvGrpSpPr>
        <p:grpSpPr>
          <a:xfrm>
            <a:off x="634999" y="12303208"/>
            <a:ext cx="21829260" cy="1250610"/>
            <a:chOff x="634999" y="12303208"/>
            <a:chExt cx="21829260" cy="1250610"/>
          </a:xfrm>
        </p:grpSpPr>
        <p:pic>
          <p:nvPicPr>
            <p:cNvPr id="19" name="4 Resim" descr="slayt tasarımı.jpg"/>
            <p:cNvPicPr>
              <a:picLocks noChangeAspect="1"/>
            </p:cNvPicPr>
            <p:nvPr/>
          </p:nvPicPr>
          <p:blipFill rotWithShape="1">
            <a:blip r:embed="rId3" cstate="print"/>
            <a:srcRect l="16540" t="95188" r="14550" b="1846"/>
            <a:stretch/>
          </p:blipFill>
          <p:spPr>
            <a:xfrm>
              <a:off x="9353550" y="12952726"/>
              <a:ext cx="13110709" cy="423265"/>
            </a:xfrm>
            <a:prstGeom prst="rect">
              <a:avLst/>
            </a:prstGeom>
          </p:spPr>
        </p:pic>
        <p:grpSp>
          <p:nvGrpSpPr>
            <p:cNvPr id="10" name="Group 9"/>
            <p:cNvGrpSpPr/>
            <p:nvPr/>
          </p:nvGrpSpPr>
          <p:grpSpPr>
            <a:xfrm>
              <a:off x="634999" y="12303208"/>
              <a:ext cx="7567479" cy="1250610"/>
              <a:chOff x="662121" y="281479"/>
              <a:chExt cx="22621529" cy="3738458"/>
            </a:xfrm>
          </p:grpSpPr>
          <p:pic>
            <p:nvPicPr>
              <p:cNvPr id="11" name="Picture 3" descr="C:\Users\user\Downloads\çalış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337010753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5201" y="152400"/>
            <a:ext cx="23227748" cy="1754326"/>
          </a:xfrm>
          <a:prstGeom prst="rect">
            <a:avLst/>
          </a:prstGeom>
        </p:spPr>
        <p:txBody>
          <a:bodyPr wrap="square">
            <a:spAutoFit/>
          </a:bodyPr>
          <a:lstStyle/>
          <a:p>
            <a:pPr algn="ctr"/>
            <a:r>
              <a:rPr lang="tr-TR" sz="5400" u="sng" dirty="0" smtClean="0">
                <a:effectLst>
                  <a:outerShdw blurRad="38100" dist="38100" dir="2700000" algn="tl">
                    <a:srgbClr val="000000">
                      <a:alpha val="43137"/>
                    </a:srgbClr>
                  </a:outerShdw>
                </a:effectLst>
              </a:rPr>
              <a:t>DİKKAT EDİLMESİ GEREKEN HUSUSLAR</a:t>
            </a:r>
            <a:r>
              <a:rPr lang="ar-SA" sz="5400" dirty="0" smtClean="0"/>
              <a:t>:</a:t>
            </a:r>
            <a:endParaRPr lang="en-US" sz="5400" dirty="0"/>
          </a:p>
          <a:p>
            <a:pPr algn="ctr"/>
            <a:endParaRPr lang="tr-TR" sz="5400" u="sng" dirty="0">
              <a:effectLst>
                <a:outerShdw blurRad="38100" dist="38100" dir="2700000" algn="tl">
                  <a:srgbClr val="000000">
                    <a:alpha val="43137"/>
                  </a:srgbClr>
                </a:outerShdw>
              </a:effectLst>
            </a:endParaRPr>
          </a:p>
        </p:txBody>
      </p:sp>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30</a:t>
            </a:fld>
            <a:endParaRPr lang="tr-TR" b="1" dirty="0">
              <a:solidFill>
                <a:schemeClr val="bg1">
                  <a:lumMod val="50000"/>
                </a:schemeClr>
              </a:solidFill>
            </a:endParaRPr>
          </a:p>
        </p:txBody>
      </p:sp>
      <p:graphicFrame>
        <p:nvGraphicFramePr>
          <p:cNvPr id="14" name="Diyagram 13"/>
          <p:cNvGraphicFramePr/>
          <p:nvPr>
            <p:extLst>
              <p:ext uri="{D42A27DB-BD31-4B8C-83A1-F6EECF244321}">
                <p14:modId xmlns:p14="http://schemas.microsoft.com/office/powerpoint/2010/main" val="3553801241"/>
              </p:ext>
            </p:extLst>
          </p:nvPr>
        </p:nvGraphicFramePr>
        <p:xfrm>
          <a:off x="1143000" y="1628775"/>
          <a:ext cx="20945475" cy="9229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p:cNvGrpSpPr/>
          <p:nvPr/>
        </p:nvGrpSpPr>
        <p:grpSpPr>
          <a:xfrm>
            <a:off x="634999" y="12303208"/>
            <a:ext cx="21829260" cy="1250610"/>
            <a:chOff x="634999" y="12303208"/>
            <a:chExt cx="21829260" cy="1250610"/>
          </a:xfrm>
        </p:grpSpPr>
        <p:pic>
          <p:nvPicPr>
            <p:cNvPr id="15" name="4 Resim" descr="slayt tasarımı.jpg"/>
            <p:cNvPicPr>
              <a:picLocks noChangeAspect="1"/>
            </p:cNvPicPr>
            <p:nvPr/>
          </p:nvPicPr>
          <p:blipFill rotWithShape="1">
            <a:blip r:embed="rId8" cstate="print"/>
            <a:srcRect l="16540" t="95188" r="14550" b="1846"/>
            <a:stretch/>
          </p:blipFill>
          <p:spPr>
            <a:xfrm>
              <a:off x="9353550" y="12952726"/>
              <a:ext cx="13110709" cy="423265"/>
            </a:xfrm>
            <a:prstGeom prst="rect">
              <a:avLst/>
            </a:prstGeom>
          </p:spPr>
        </p:pic>
        <p:grpSp>
          <p:nvGrpSpPr>
            <p:cNvPr id="16" name="Group 15"/>
            <p:cNvGrpSpPr/>
            <p:nvPr/>
          </p:nvGrpSpPr>
          <p:grpSpPr>
            <a:xfrm>
              <a:off x="634999" y="12303208"/>
              <a:ext cx="7567479" cy="1250610"/>
              <a:chOff x="662121" y="281479"/>
              <a:chExt cx="22621529" cy="3738458"/>
            </a:xfrm>
          </p:grpSpPr>
          <p:pic>
            <p:nvPicPr>
              <p:cNvPr id="17" name="Picture 3" descr="C:\Users\user\Downloads\çalışm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19203504"/>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31</a:t>
            </a:fld>
            <a:endParaRPr lang="tr-TR" b="1" dirty="0">
              <a:solidFill>
                <a:schemeClr val="bg1">
                  <a:lumMod val="50000"/>
                </a:schemeClr>
              </a:solidFill>
            </a:endParaRPr>
          </a:p>
        </p:txBody>
      </p:sp>
      <p:sp>
        <p:nvSpPr>
          <p:cNvPr id="2" name="Dikdörtgen 1"/>
          <p:cNvSpPr/>
          <p:nvPr/>
        </p:nvSpPr>
        <p:spPr>
          <a:xfrm>
            <a:off x="2508613" y="2171070"/>
            <a:ext cx="21591269" cy="4635115"/>
          </a:xfrm>
          <a:prstGeom prst="rect">
            <a:avLst/>
          </a:prstGeom>
        </p:spPr>
        <p:txBody>
          <a:bodyPr wrap="square">
            <a:spAutoFit/>
          </a:bodyPr>
          <a:lstStyle/>
          <a:p>
            <a:pPr marL="1143000" lvl="0" indent="-1143000">
              <a:spcBef>
                <a:spcPct val="20000"/>
              </a:spcBef>
              <a:buFont typeface="Arial" panose="020B0604020202020204" pitchFamily="34" charset="0"/>
              <a:buChar char="•"/>
              <a:defRPr/>
            </a:pPr>
            <a:r>
              <a:rPr lang="tr-TR" dirty="0" smtClean="0"/>
              <a:t>Kayıt </a:t>
            </a:r>
            <a:r>
              <a:rPr lang="tr-TR" dirty="0"/>
              <a:t>dışı istihdamı azaltmak</a:t>
            </a:r>
          </a:p>
          <a:p>
            <a:pPr marL="1143000" lvl="0" indent="-1143000">
              <a:spcBef>
                <a:spcPct val="20000"/>
              </a:spcBef>
              <a:buFont typeface="Arial" panose="020B0604020202020204" pitchFamily="34" charset="0"/>
              <a:buChar char="•"/>
              <a:defRPr/>
            </a:pPr>
            <a:r>
              <a:rPr lang="tr-TR" dirty="0"/>
              <a:t>Haksız rekabeti önlemek</a:t>
            </a:r>
          </a:p>
          <a:p>
            <a:pPr marL="1143000" lvl="0" indent="-1143000">
              <a:spcBef>
                <a:spcPct val="20000"/>
              </a:spcBef>
              <a:buFont typeface="Arial" panose="020B0604020202020204" pitchFamily="34" charset="0"/>
              <a:buChar char="•"/>
              <a:defRPr/>
            </a:pPr>
            <a:r>
              <a:rPr lang="tr-TR" dirty="0"/>
              <a:t>Ülkemizin vergi ve SGK primi kaybını azaltmak </a:t>
            </a:r>
          </a:p>
          <a:p>
            <a:pPr marL="1143000" lvl="0" indent="-1143000">
              <a:spcBef>
                <a:spcPct val="20000"/>
              </a:spcBef>
              <a:buFont typeface="Arial" panose="020B0604020202020204" pitchFamily="34" charset="0"/>
              <a:buChar char="•"/>
              <a:defRPr/>
            </a:pPr>
            <a:r>
              <a:rPr lang="tr-TR" dirty="0"/>
              <a:t>Sosyal yardımların ülke ekonomisine vermiş olduğu zararları azaltmak </a:t>
            </a:r>
          </a:p>
          <a:p>
            <a:pPr marL="1143000" lvl="0" indent="-1143000">
              <a:spcBef>
                <a:spcPct val="20000"/>
              </a:spcBef>
              <a:buFont typeface="Arial" panose="020B0604020202020204" pitchFamily="34" charset="0"/>
              <a:buChar char="•"/>
              <a:defRPr/>
            </a:pPr>
            <a:r>
              <a:rPr lang="tr-TR" dirty="0"/>
              <a:t>Nitelikli ve niteliksiz işgücü açığını gidermek. Böylelikle ülke ekonomisini büyütmek</a:t>
            </a:r>
          </a:p>
          <a:p>
            <a:pPr marL="1143000" lvl="0" indent="-1143000">
              <a:spcBef>
                <a:spcPct val="20000"/>
              </a:spcBef>
              <a:buFont typeface="Arial" panose="020B0604020202020204" pitchFamily="34" charset="0"/>
              <a:buChar char="•"/>
              <a:defRPr/>
            </a:pPr>
            <a:r>
              <a:rPr lang="tr-TR" dirty="0"/>
              <a:t>İşsiz bireylerin uzun vadede düşünüldüğünde toplumda neden olabilecekleri sosyal zararlarını azaltmak</a:t>
            </a:r>
          </a:p>
          <a:p>
            <a:pPr marL="1143000" lvl="0" indent="-1143000">
              <a:spcBef>
                <a:spcPct val="20000"/>
              </a:spcBef>
              <a:buFont typeface="Arial" panose="020B0604020202020204" pitchFamily="34" charset="0"/>
              <a:buChar char="•"/>
              <a:defRPr/>
            </a:pPr>
            <a:r>
              <a:rPr lang="tr-TR" dirty="0"/>
              <a:t>Geçici Korunan vatandaşların insana yaraşır bir hayat sürmeleri için bir gelir sahibi olmalarını </a:t>
            </a:r>
            <a:r>
              <a:rPr lang="tr-TR" dirty="0" smtClean="0"/>
              <a:t>sağlamak</a:t>
            </a:r>
            <a:r>
              <a:rPr lang="ar-IQ" dirty="0" smtClean="0"/>
              <a:t>.</a:t>
            </a:r>
            <a:endParaRPr lang="tr-TR" dirty="0"/>
          </a:p>
        </p:txBody>
      </p:sp>
      <p:grpSp>
        <p:nvGrpSpPr>
          <p:cNvPr id="9" name="Group 8"/>
          <p:cNvGrpSpPr/>
          <p:nvPr/>
        </p:nvGrpSpPr>
        <p:grpSpPr>
          <a:xfrm>
            <a:off x="634999" y="12303208"/>
            <a:ext cx="21829260" cy="1250610"/>
            <a:chOff x="634999" y="12303208"/>
            <a:chExt cx="21829260" cy="1250610"/>
          </a:xfrm>
        </p:grpSpPr>
        <p:pic>
          <p:nvPicPr>
            <p:cNvPr id="13" name="4 Resim" descr="slayt tasarımı.jpg"/>
            <p:cNvPicPr>
              <a:picLocks noChangeAspect="1"/>
            </p:cNvPicPr>
            <p:nvPr/>
          </p:nvPicPr>
          <p:blipFill rotWithShape="1">
            <a:blip r:embed="rId3" cstate="print"/>
            <a:srcRect l="16540" t="95188" r="14550" b="1846"/>
            <a:stretch/>
          </p:blipFill>
          <p:spPr>
            <a:xfrm>
              <a:off x="9353550" y="12952726"/>
              <a:ext cx="13110709" cy="423265"/>
            </a:xfrm>
            <a:prstGeom prst="rect">
              <a:avLst/>
            </a:prstGeom>
          </p:spPr>
        </p:pic>
        <p:grpSp>
          <p:nvGrpSpPr>
            <p:cNvPr id="14" name="Group 13"/>
            <p:cNvGrpSpPr/>
            <p:nvPr/>
          </p:nvGrpSpPr>
          <p:grpSpPr>
            <a:xfrm>
              <a:off x="634999" y="12303208"/>
              <a:ext cx="7567479" cy="1250610"/>
              <a:chOff x="662121" y="281479"/>
              <a:chExt cx="22621529" cy="3738458"/>
            </a:xfrm>
          </p:grpSpPr>
          <p:pic>
            <p:nvPicPr>
              <p:cNvPr id="15" name="Picture 3" descr="C:\Users\user\Downloads\çalış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
        <p:nvSpPr>
          <p:cNvPr id="3" name="Rectangle 2"/>
          <p:cNvSpPr/>
          <p:nvPr/>
        </p:nvSpPr>
        <p:spPr>
          <a:xfrm>
            <a:off x="2429692" y="286424"/>
            <a:ext cx="19359154" cy="4376583"/>
          </a:xfrm>
          <a:prstGeom prst="rect">
            <a:avLst/>
          </a:prstGeom>
        </p:spPr>
        <p:txBody>
          <a:bodyPr wrap="square">
            <a:spAutoFit/>
          </a:bodyPr>
          <a:lstStyle/>
          <a:p>
            <a:pPr lvl="0" algn="ctr">
              <a:spcBef>
                <a:spcPct val="20000"/>
              </a:spcBef>
              <a:defRPr/>
            </a:pPr>
            <a:r>
              <a:rPr lang="tr-TR" sz="4800" dirty="0" smtClean="0"/>
              <a:t>ÇALIŞMA İZNİNİN AVANTAJLARI</a:t>
            </a:r>
            <a:r>
              <a:rPr lang="ar-SA" sz="4800" dirty="0" smtClean="0"/>
              <a:t>:</a:t>
            </a:r>
            <a:endParaRPr lang="en-US" sz="4800" dirty="0"/>
          </a:p>
          <a:p>
            <a:pPr lvl="0" algn="ctr">
              <a:spcBef>
                <a:spcPct val="20000"/>
              </a:spcBef>
              <a:defRPr/>
            </a:pPr>
            <a:endParaRPr lang="en-US" sz="4800" dirty="0" smtClean="0"/>
          </a:p>
          <a:p>
            <a:pPr lvl="0" algn="ctr">
              <a:spcBef>
                <a:spcPct val="20000"/>
              </a:spcBef>
              <a:defRPr/>
            </a:pPr>
            <a:endParaRPr lang="ar-IQ" sz="4800" dirty="0" smtClean="0"/>
          </a:p>
          <a:p>
            <a:pPr lvl="0" algn="ctr">
              <a:spcBef>
                <a:spcPct val="20000"/>
              </a:spcBef>
              <a:defRPr/>
            </a:pPr>
            <a:endParaRPr lang="ar-IQ" sz="4800" dirty="0" smtClean="0"/>
          </a:p>
          <a:p>
            <a:pPr lvl="0" algn="ctr">
              <a:spcBef>
                <a:spcPct val="20000"/>
              </a:spcBef>
              <a:defRPr/>
            </a:pPr>
            <a:endParaRPr lang="tr-TR" sz="4800" dirty="0"/>
          </a:p>
        </p:txBody>
      </p:sp>
    </p:spTree>
    <p:extLst>
      <p:ext uri="{BB962C8B-B14F-4D97-AF65-F5344CB8AC3E}">
        <p14:creationId xmlns:p14="http://schemas.microsoft.com/office/powerpoint/2010/main" val="92919151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32</a:t>
            </a:fld>
            <a:endParaRPr lang="tr-TR" b="1" dirty="0">
              <a:solidFill>
                <a:schemeClr val="bg1">
                  <a:lumMod val="50000"/>
                </a:schemeClr>
              </a:solidFill>
            </a:endParaRPr>
          </a:p>
        </p:txBody>
      </p:sp>
      <p:sp>
        <p:nvSpPr>
          <p:cNvPr id="2" name="Dikdörtgen 1"/>
          <p:cNvSpPr/>
          <p:nvPr/>
        </p:nvSpPr>
        <p:spPr>
          <a:xfrm>
            <a:off x="1543050" y="1743074"/>
            <a:ext cx="22059899" cy="9030164"/>
          </a:xfrm>
          <a:prstGeom prst="rect">
            <a:avLst/>
          </a:prstGeom>
        </p:spPr>
        <p:txBody>
          <a:bodyPr wrap="square">
            <a:spAutoFit/>
          </a:bodyPr>
          <a:lstStyle/>
          <a:p>
            <a:pPr lvl="0" algn="ctr">
              <a:spcBef>
                <a:spcPct val="20000"/>
              </a:spcBef>
              <a:defRPr/>
            </a:pPr>
            <a:r>
              <a:rPr lang="tr-TR" sz="8800" dirty="0" smtClean="0"/>
              <a:t>İşçi ve İşverenler her türlü soru, öneri ve şikayetleri için Çalışma </a:t>
            </a:r>
            <a:r>
              <a:rPr lang="tr-TR" sz="8800" dirty="0"/>
              <a:t>ve Sosyal Güvenlik il müdürlüklerine </a:t>
            </a:r>
            <a:r>
              <a:rPr lang="tr-TR" sz="8800" dirty="0" smtClean="0"/>
              <a:t>başvurabilir</a:t>
            </a:r>
          </a:p>
          <a:p>
            <a:pPr lvl="0" algn="ctr">
              <a:spcBef>
                <a:spcPct val="20000"/>
              </a:spcBef>
              <a:defRPr/>
            </a:pPr>
            <a:r>
              <a:rPr lang="tr-TR" sz="8800" dirty="0" smtClean="0"/>
              <a:t>veya </a:t>
            </a:r>
            <a:r>
              <a:rPr lang="tr-TR" sz="8800" b="1" u="sng" dirty="0" smtClean="0">
                <a:solidFill>
                  <a:srgbClr val="C00000"/>
                </a:solidFill>
                <a:effectLst>
                  <a:outerShdw blurRad="38100" dist="38100" dir="2700000" algn="tl">
                    <a:srgbClr val="000000">
                      <a:alpha val="43137"/>
                    </a:srgbClr>
                  </a:outerShdw>
                </a:effectLst>
              </a:rPr>
              <a:t>ALO </a:t>
            </a:r>
            <a:r>
              <a:rPr lang="tr-TR" sz="8800" b="1" u="sng" dirty="0">
                <a:solidFill>
                  <a:srgbClr val="C00000"/>
                </a:solidFill>
                <a:effectLst>
                  <a:outerShdw blurRad="38100" dist="38100" dir="2700000" algn="tl">
                    <a:srgbClr val="000000">
                      <a:alpha val="43137"/>
                    </a:srgbClr>
                  </a:outerShdw>
                </a:effectLst>
              </a:rPr>
              <a:t>170</a:t>
            </a:r>
            <a:r>
              <a:rPr lang="tr-TR" sz="8800" b="1" u="sng" dirty="0">
                <a:effectLst>
                  <a:outerShdw blurRad="38100" dist="38100" dir="2700000" algn="tl">
                    <a:srgbClr val="000000">
                      <a:alpha val="43137"/>
                    </a:srgbClr>
                  </a:outerShdw>
                </a:effectLst>
              </a:rPr>
              <a:t>’i </a:t>
            </a:r>
            <a:r>
              <a:rPr lang="tr-TR" sz="8800" dirty="0"/>
              <a:t>arayabilir. </a:t>
            </a:r>
            <a:endParaRPr lang="en-US" sz="8800" dirty="0" smtClean="0"/>
          </a:p>
          <a:p>
            <a:pPr algn="ctr">
              <a:spcBef>
                <a:spcPct val="20000"/>
              </a:spcBef>
              <a:defRPr/>
            </a:pPr>
            <a:endParaRPr lang="en-US" sz="8800" dirty="0"/>
          </a:p>
          <a:p>
            <a:pPr lvl="0" algn="ctr">
              <a:spcBef>
                <a:spcPct val="20000"/>
              </a:spcBef>
              <a:defRPr/>
            </a:pPr>
            <a:endParaRPr lang="tr-TR" sz="8800" dirty="0"/>
          </a:p>
        </p:txBody>
      </p:sp>
      <p:grpSp>
        <p:nvGrpSpPr>
          <p:cNvPr id="9" name="Group 8"/>
          <p:cNvGrpSpPr/>
          <p:nvPr/>
        </p:nvGrpSpPr>
        <p:grpSpPr>
          <a:xfrm>
            <a:off x="634999" y="12303208"/>
            <a:ext cx="21829260" cy="1250610"/>
            <a:chOff x="634999" y="12303208"/>
            <a:chExt cx="21829260" cy="1250610"/>
          </a:xfrm>
        </p:grpSpPr>
        <p:pic>
          <p:nvPicPr>
            <p:cNvPr id="13" name="4 Resim" descr="slayt tasarımı.jpg"/>
            <p:cNvPicPr>
              <a:picLocks noChangeAspect="1"/>
            </p:cNvPicPr>
            <p:nvPr/>
          </p:nvPicPr>
          <p:blipFill rotWithShape="1">
            <a:blip r:embed="rId3" cstate="print"/>
            <a:srcRect l="16540" t="95188" r="14550" b="1846"/>
            <a:stretch/>
          </p:blipFill>
          <p:spPr>
            <a:xfrm>
              <a:off x="9353550" y="12952726"/>
              <a:ext cx="13110709" cy="423265"/>
            </a:xfrm>
            <a:prstGeom prst="rect">
              <a:avLst/>
            </a:prstGeom>
          </p:spPr>
        </p:pic>
        <p:grpSp>
          <p:nvGrpSpPr>
            <p:cNvPr id="14" name="Group 13"/>
            <p:cNvGrpSpPr/>
            <p:nvPr/>
          </p:nvGrpSpPr>
          <p:grpSpPr>
            <a:xfrm>
              <a:off x="634999" y="12303208"/>
              <a:ext cx="7567479" cy="1250610"/>
              <a:chOff x="662121" y="281479"/>
              <a:chExt cx="22621529" cy="3738458"/>
            </a:xfrm>
          </p:grpSpPr>
          <p:pic>
            <p:nvPicPr>
              <p:cNvPr id="15" name="Picture 3" descr="C:\Users\user\Downloads\çalış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616887657"/>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12573" y="6296298"/>
            <a:ext cx="18819438" cy="6210028"/>
          </a:xfrm>
          <a:effectLst>
            <a:outerShdw blurRad="50800" dist="38100" dir="5400000" algn="t" rotWithShape="0">
              <a:schemeClr val="accent1">
                <a:alpha val="40000"/>
              </a:schemeClr>
            </a:outerShdw>
          </a:effectLst>
          <a:scene3d>
            <a:camera prst="orthographicFront"/>
            <a:lightRig rig="threePt" dir="t"/>
          </a:scene3d>
          <a:sp3d>
            <a:bevelT w="101600" prst="riblet"/>
          </a:sp3d>
        </p:spPr>
        <p:txBody>
          <a:bodyPr>
            <a:noAutofit/>
          </a:bodyPr>
          <a:lstStyle/>
          <a:p>
            <a:r>
              <a:rPr lang="tr-TR" b="1" dirty="0">
                <a:solidFill>
                  <a:schemeClr val="accent1">
                    <a:lumMod val="75000"/>
                  </a:schemeClr>
                </a:solidFill>
                <a:latin typeface="+mn-lt"/>
              </a:rPr>
              <a:t>GEÇİCİ KORUMA ALTINDAKİ </a:t>
            </a:r>
            <a:r>
              <a:rPr lang="tr-TR" b="1">
                <a:solidFill>
                  <a:schemeClr val="accent1">
                    <a:lumMod val="75000"/>
                  </a:schemeClr>
                </a:solidFill>
                <a:latin typeface="+mn-lt"/>
              </a:rPr>
              <a:t>YABANCILARIN </a:t>
            </a:r>
            <a:r>
              <a:rPr lang="tr-TR" b="1" smtClean="0">
                <a:solidFill>
                  <a:schemeClr val="accent1">
                    <a:lumMod val="75000"/>
                  </a:schemeClr>
                </a:solidFill>
                <a:latin typeface="+mn-lt"/>
              </a:rPr>
              <a:t>İŞ YERİ </a:t>
            </a:r>
            <a:r>
              <a:rPr lang="tr-TR" b="1" dirty="0">
                <a:solidFill>
                  <a:schemeClr val="accent1">
                    <a:lumMod val="75000"/>
                  </a:schemeClr>
                </a:solidFill>
                <a:latin typeface="+mn-lt"/>
              </a:rPr>
              <a:t>AÇMA PROSEDÜRLERİ</a:t>
            </a:r>
          </a:p>
        </p:txBody>
      </p:sp>
      <p:grpSp>
        <p:nvGrpSpPr>
          <p:cNvPr id="6" name="Group 5"/>
          <p:cNvGrpSpPr/>
          <p:nvPr/>
        </p:nvGrpSpPr>
        <p:grpSpPr>
          <a:xfrm>
            <a:off x="2882539" y="992776"/>
            <a:ext cx="18453462" cy="4574876"/>
            <a:chOff x="662121" y="281479"/>
            <a:chExt cx="22621529" cy="3738458"/>
          </a:xfrm>
        </p:grpSpPr>
        <p:pic>
          <p:nvPicPr>
            <p:cNvPr id="7" name="Picture 3" descr="C:\Users\user\Downloads\çalış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spTree>
    <p:extLst>
      <p:ext uri="{BB962C8B-B14F-4D97-AF65-F5344CB8AC3E}">
        <p14:creationId xmlns:p14="http://schemas.microsoft.com/office/powerpoint/2010/main" val="2509662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u="sng" dirty="0">
                <a:solidFill>
                  <a:schemeClr val="accent1">
                    <a:lumMod val="75000"/>
                  </a:schemeClr>
                </a:solidFill>
                <a:latin typeface="+mn-lt"/>
              </a:rPr>
              <a:t>BİZ NELER YAPIYORUZ?</a:t>
            </a:r>
          </a:p>
        </p:txBody>
      </p:sp>
      <p:sp>
        <p:nvSpPr>
          <p:cNvPr id="3" name="İçerik Yer Tutucusu 2"/>
          <p:cNvSpPr>
            <a:spLocks noGrp="1"/>
          </p:cNvSpPr>
          <p:nvPr>
            <p:ph idx="1"/>
          </p:nvPr>
        </p:nvSpPr>
        <p:spPr>
          <a:xfrm>
            <a:off x="1676400" y="3651250"/>
            <a:ext cx="21031200" cy="7377820"/>
          </a:xfrm>
        </p:spPr>
        <p:txBody>
          <a:bodyPr anchor="ctr"/>
          <a:lstStyle/>
          <a:p>
            <a:pPr algn="just">
              <a:buClr>
                <a:schemeClr val="accent1">
                  <a:lumMod val="75000"/>
                </a:schemeClr>
              </a:buClr>
            </a:pPr>
            <a:r>
              <a:rPr lang="tr-TR" dirty="0"/>
              <a:t>Çalışma ve Sosyal Güvenlik Bakanlığı ve Birleşmiş Milletler Mülteciler Yüksek Komiserliği’nin desteği ile IMPR Humanitarian olarak geçici koruma altındaki yabancıların </a:t>
            </a:r>
            <a:r>
              <a:rPr lang="tr-TR" dirty="0" smtClean="0"/>
              <a:t>iş </a:t>
            </a:r>
            <a:r>
              <a:rPr lang="tr-TR" dirty="0"/>
              <a:t>kurma süreçleri ile ilgili ücretsiz danışmanlık hizmeti veriyoruz. </a:t>
            </a:r>
          </a:p>
          <a:p>
            <a:endParaRPr lang="tr-TR" dirty="0"/>
          </a:p>
        </p:txBody>
      </p:sp>
      <p:grpSp>
        <p:nvGrpSpPr>
          <p:cNvPr id="4" name="Group 3"/>
          <p:cNvGrpSpPr/>
          <p:nvPr/>
        </p:nvGrpSpPr>
        <p:grpSpPr>
          <a:xfrm>
            <a:off x="370115" y="11586232"/>
            <a:ext cx="23643770" cy="1894016"/>
            <a:chOff x="634999" y="12303208"/>
            <a:chExt cx="21829260" cy="1250610"/>
          </a:xfrm>
        </p:grpSpPr>
        <p:pic>
          <p:nvPicPr>
            <p:cNvPr id="5" name="4 Resim" descr="slayt tasarımı.jpg"/>
            <p:cNvPicPr>
              <a:picLocks noChangeAspect="1"/>
            </p:cNvPicPr>
            <p:nvPr/>
          </p:nvPicPr>
          <p:blipFill rotWithShape="1">
            <a:blip r:embed="rId2" cstate="print"/>
            <a:srcRect l="16540" t="95188" r="14550" b="1846"/>
            <a:stretch/>
          </p:blipFill>
          <p:spPr>
            <a:xfrm>
              <a:off x="9353550" y="12952726"/>
              <a:ext cx="13110709" cy="423265"/>
            </a:xfrm>
            <a:prstGeom prst="rect">
              <a:avLst/>
            </a:prstGeom>
          </p:spPr>
        </p:pic>
        <p:grpSp>
          <p:nvGrpSpPr>
            <p:cNvPr id="6" name="Group 5"/>
            <p:cNvGrpSpPr/>
            <p:nvPr/>
          </p:nvGrpSpPr>
          <p:grpSpPr>
            <a:xfrm>
              <a:off x="634999" y="12303208"/>
              <a:ext cx="7567479" cy="1250610"/>
              <a:chOff x="662121" y="281479"/>
              <a:chExt cx="22621529" cy="3738458"/>
            </a:xfrm>
          </p:grpSpPr>
          <p:pic>
            <p:nvPicPr>
              <p:cNvPr id="7" name="Picture 3" descr="C:\Users\user\Downloads\çalış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1826367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u="sng" dirty="0">
                <a:solidFill>
                  <a:schemeClr val="accent1">
                    <a:lumMod val="75000"/>
                  </a:schemeClr>
                </a:solidFill>
                <a:latin typeface="+mn-lt"/>
              </a:rPr>
              <a:t>BİZ NELER YAPIYORUZ?</a:t>
            </a:r>
            <a:endParaRPr lang="tr-TR" dirty="0">
              <a:latin typeface="+mn-lt"/>
            </a:endParaRPr>
          </a:p>
        </p:txBody>
      </p:sp>
      <p:sp>
        <p:nvSpPr>
          <p:cNvPr id="3" name="İçerik Yer Tutucusu 2"/>
          <p:cNvSpPr>
            <a:spLocks noGrp="1"/>
          </p:cNvSpPr>
          <p:nvPr>
            <p:ph idx="1"/>
          </p:nvPr>
        </p:nvSpPr>
        <p:spPr>
          <a:xfrm>
            <a:off x="1676400" y="3123029"/>
            <a:ext cx="21031200" cy="8693834"/>
          </a:xfrm>
        </p:spPr>
        <p:txBody>
          <a:bodyPr>
            <a:noAutofit/>
          </a:bodyPr>
          <a:lstStyle/>
          <a:p>
            <a:pPr lvl="0" algn="just">
              <a:buClr>
                <a:schemeClr val="accent1">
                  <a:lumMod val="75000"/>
                </a:schemeClr>
              </a:buClr>
              <a:buFont typeface="Wingdings" panose="05000000000000000000" pitchFamily="2" charset="2"/>
              <a:buChar char="ü"/>
            </a:pPr>
            <a:r>
              <a:rPr lang="tr-TR" sz="4200" dirty="0"/>
              <a:t>Yönetmeliği tanıtan ve iş kurma sürecinde nasıl bir yol izlenmesi gerektiğini anlatan genel bilgilendirme seminerleri düzenliyoruz.</a:t>
            </a:r>
          </a:p>
          <a:p>
            <a:pPr lvl="0" algn="just">
              <a:buClr>
                <a:schemeClr val="accent1">
                  <a:lumMod val="75000"/>
                </a:schemeClr>
              </a:buClr>
              <a:buFont typeface="Wingdings" panose="05000000000000000000" pitchFamily="2" charset="2"/>
              <a:buChar char="ü"/>
            </a:pPr>
            <a:endParaRPr lang="tr-TR" sz="4200" dirty="0"/>
          </a:p>
          <a:p>
            <a:pPr lvl="0" algn="just">
              <a:buClr>
                <a:schemeClr val="accent1">
                  <a:lumMod val="75000"/>
                </a:schemeClr>
              </a:buClr>
              <a:buFont typeface="Wingdings" panose="05000000000000000000" pitchFamily="2" charset="2"/>
              <a:buChar char="ü"/>
            </a:pPr>
            <a:r>
              <a:rPr lang="tr-TR" sz="4200" dirty="0"/>
              <a:t>Birlik, oda ve derneklerle iletişim halinde olarak genel sorunları öğrenmeye çalışıyoruz veya sorunu olanların bize yönlendirilmesini sağlayarak yardımcı oluyoruz.</a:t>
            </a:r>
          </a:p>
          <a:p>
            <a:pPr lvl="0" algn="just">
              <a:buClr>
                <a:schemeClr val="accent1">
                  <a:lumMod val="75000"/>
                </a:schemeClr>
              </a:buClr>
              <a:buFont typeface="Wingdings" panose="05000000000000000000" pitchFamily="2" charset="2"/>
              <a:buChar char="ü"/>
            </a:pPr>
            <a:endParaRPr lang="tr-TR" sz="4200" dirty="0"/>
          </a:p>
          <a:p>
            <a:pPr lvl="0" algn="just">
              <a:buClr>
                <a:schemeClr val="accent1">
                  <a:lumMod val="75000"/>
                </a:schemeClr>
              </a:buClr>
              <a:buFont typeface="Wingdings" panose="05000000000000000000" pitchFamily="2" charset="2"/>
              <a:buChar char="ü"/>
            </a:pPr>
            <a:r>
              <a:rPr lang="tr-TR" sz="4200" dirty="0"/>
              <a:t>İş kurmak isteyenlere bireysel danışmanlık veriyoruz. Bu hizmet çerçevesince hem bilgi veriyor hem de bu süreçte onlara rehberlik ediyoruz, çalışma izni başvurusunu da birlikte yapıyoruz.</a:t>
            </a:r>
          </a:p>
          <a:p>
            <a:pPr lvl="0" algn="just">
              <a:buClr>
                <a:schemeClr val="accent1">
                  <a:lumMod val="75000"/>
                </a:schemeClr>
              </a:buClr>
              <a:buFont typeface="Wingdings" panose="05000000000000000000" pitchFamily="2" charset="2"/>
              <a:buChar char="ü"/>
            </a:pPr>
            <a:endParaRPr lang="tr-TR" sz="4200" dirty="0"/>
          </a:p>
          <a:p>
            <a:pPr lvl="0" algn="just">
              <a:buClr>
                <a:schemeClr val="accent1">
                  <a:lumMod val="75000"/>
                </a:schemeClr>
              </a:buClr>
              <a:buFont typeface="Wingdings" panose="05000000000000000000" pitchFamily="2" charset="2"/>
              <a:buChar char="ü"/>
            </a:pPr>
            <a:r>
              <a:rPr lang="tr-TR" sz="4200" dirty="0"/>
              <a:t>İş kurmak isteyen ve düzenlemeye ilişkin bilgi almak isteyen geçici koruma altındaki yabancılara bireysel ve grup danışmanlık hizmeti sağlıyoruz.</a:t>
            </a:r>
          </a:p>
          <a:p>
            <a:endParaRPr lang="tr-TR" sz="4200" dirty="0"/>
          </a:p>
        </p:txBody>
      </p:sp>
      <p:grpSp>
        <p:nvGrpSpPr>
          <p:cNvPr id="4" name="Group 3"/>
          <p:cNvGrpSpPr/>
          <p:nvPr/>
        </p:nvGrpSpPr>
        <p:grpSpPr>
          <a:xfrm>
            <a:off x="370115" y="11816861"/>
            <a:ext cx="23643770" cy="1663386"/>
            <a:chOff x="634999" y="12303208"/>
            <a:chExt cx="21829260" cy="1250610"/>
          </a:xfrm>
        </p:grpSpPr>
        <p:pic>
          <p:nvPicPr>
            <p:cNvPr id="5" name="4 Resim" descr="slayt tasarımı.jpg"/>
            <p:cNvPicPr>
              <a:picLocks noChangeAspect="1"/>
            </p:cNvPicPr>
            <p:nvPr/>
          </p:nvPicPr>
          <p:blipFill rotWithShape="1">
            <a:blip r:embed="rId2" cstate="print"/>
            <a:srcRect l="16540" t="95188" r="14550" b="1846"/>
            <a:stretch/>
          </p:blipFill>
          <p:spPr>
            <a:xfrm>
              <a:off x="9353550" y="12952726"/>
              <a:ext cx="13110709" cy="423265"/>
            </a:xfrm>
            <a:prstGeom prst="rect">
              <a:avLst/>
            </a:prstGeom>
          </p:spPr>
        </p:pic>
        <p:grpSp>
          <p:nvGrpSpPr>
            <p:cNvPr id="6" name="Group 5"/>
            <p:cNvGrpSpPr/>
            <p:nvPr/>
          </p:nvGrpSpPr>
          <p:grpSpPr>
            <a:xfrm>
              <a:off x="634999" y="12303208"/>
              <a:ext cx="7567479" cy="1250610"/>
              <a:chOff x="662121" y="281479"/>
              <a:chExt cx="22621529" cy="3738458"/>
            </a:xfrm>
          </p:grpSpPr>
          <p:pic>
            <p:nvPicPr>
              <p:cNvPr id="7" name="Picture 3" descr="C:\Users\user\Downloads\çalış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995265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11726908"/>
            <a:ext cx="23643770" cy="1894016"/>
            <a:chOff x="634999" y="12303208"/>
            <a:chExt cx="21829260" cy="1250610"/>
          </a:xfrm>
        </p:grpSpPr>
        <p:pic>
          <p:nvPicPr>
            <p:cNvPr id="5" name="4 Resim" descr="slayt tasarımı.jpg"/>
            <p:cNvPicPr>
              <a:picLocks noChangeAspect="1"/>
            </p:cNvPicPr>
            <p:nvPr/>
          </p:nvPicPr>
          <p:blipFill rotWithShape="1">
            <a:blip r:embed="rId2" cstate="print"/>
            <a:srcRect l="16540" t="95188" r="14550" b="1846"/>
            <a:stretch/>
          </p:blipFill>
          <p:spPr>
            <a:xfrm>
              <a:off x="9353550" y="12952726"/>
              <a:ext cx="13110709" cy="423265"/>
            </a:xfrm>
            <a:prstGeom prst="rect">
              <a:avLst/>
            </a:prstGeom>
          </p:spPr>
        </p:pic>
        <p:grpSp>
          <p:nvGrpSpPr>
            <p:cNvPr id="6" name="Group 5"/>
            <p:cNvGrpSpPr/>
            <p:nvPr/>
          </p:nvGrpSpPr>
          <p:grpSpPr>
            <a:xfrm>
              <a:off x="634999" y="12303208"/>
              <a:ext cx="7567479" cy="1250610"/>
              <a:chOff x="662121" y="281479"/>
              <a:chExt cx="22621529" cy="3738458"/>
            </a:xfrm>
          </p:grpSpPr>
          <p:pic>
            <p:nvPicPr>
              <p:cNvPr id="7" name="Picture 3" descr="C:\Users\user\Downloads\çalış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
        <p:nvSpPr>
          <p:cNvPr id="10" name="Content Placeholder 9"/>
          <p:cNvSpPr>
            <a:spLocks noGrp="1"/>
          </p:cNvSpPr>
          <p:nvPr>
            <p:ph idx="1"/>
          </p:nvPr>
        </p:nvSpPr>
        <p:spPr>
          <a:xfrm>
            <a:off x="1676400" y="285750"/>
            <a:ext cx="21031200" cy="12068176"/>
          </a:xfrm>
        </p:spPr>
        <p:txBody>
          <a:bodyPr>
            <a:normAutofit/>
          </a:bodyPr>
          <a:lstStyle/>
          <a:p>
            <a:pPr marL="0" indent="0" algn="ctr">
              <a:buNone/>
            </a:pPr>
            <a:endParaRPr lang="tr-TR" sz="7200" b="1" u="sng" dirty="0" smtClean="0">
              <a:solidFill>
                <a:schemeClr val="accent1">
                  <a:lumMod val="75000"/>
                </a:schemeClr>
              </a:solidFill>
            </a:endParaRPr>
          </a:p>
          <a:p>
            <a:pPr marL="0" indent="0" algn="ctr">
              <a:buNone/>
            </a:pPr>
            <a:r>
              <a:rPr lang="tr-TR" sz="7200" b="1" u="sng" dirty="0" smtClean="0">
                <a:solidFill>
                  <a:schemeClr val="accent1">
                    <a:lumMod val="75000"/>
                  </a:schemeClr>
                </a:solidFill>
              </a:rPr>
              <a:t>IMPR Desteği</a:t>
            </a:r>
          </a:p>
          <a:p>
            <a:pPr algn="just"/>
            <a:endParaRPr lang="tr-TR" sz="7200" dirty="0" smtClean="0"/>
          </a:p>
          <a:p>
            <a:pPr algn="just"/>
            <a:r>
              <a:rPr lang="tr-TR" sz="7200" dirty="0" smtClean="0"/>
              <a:t>IMPR olarak, gerekli prosedürleri tamamlamış olan geçici koruma altındaki Suriyelilere, belediye ruhsatı almaları sürecinde 1000 TL’ye kadar maddi destekte bulunmaktayız. </a:t>
            </a:r>
          </a:p>
          <a:p>
            <a:endParaRPr lang="tr-TR" sz="7200" b="1" u="sng" dirty="0">
              <a:solidFill>
                <a:schemeClr val="accent1">
                  <a:lumMod val="75000"/>
                </a:schemeClr>
              </a:solidFill>
            </a:endParaRPr>
          </a:p>
          <a:p>
            <a:pPr marL="0" indent="0">
              <a:buNone/>
            </a:pPr>
            <a:endParaRPr lang="tr-TR" u="sng" dirty="0"/>
          </a:p>
        </p:txBody>
      </p:sp>
    </p:spTree>
    <p:extLst>
      <p:ext uri="{BB962C8B-B14F-4D97-AF65-F5344CB8AC3E}">
        <p14:creationId xmlns:p14="http://schemas.microsoft.com/office/powerpoint/2010/main" val="1802373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37</a:t>
            </a:fld>
            <a:endParaRPr lang="tr-TR" b="1" dirty="0">
              <a:solidFill>
                <a:schemeClr val="bg1">
                  <a:lumMod val="50000"/>
                </a:schemeClr>
              </a:solidFill>
            </a:endParaRPr>
          </a:p>
        </p:txBody>
      </p:sp>
      <p:sp>
        <p:nvSpPr>
          <p:cNvPr id="2" name="Dikdörtgen 1"/>
          <p:cNvSpPr/>
          <p:nvPr/>
        </p:nvSpPr>
        <p:spPr>
          <a:xfrm>
            <a:off x="1306286" y="261257"/>
            <a:ext cx="22296663" cy="8069901"/>
          </a:xfrm>
          <a:prstGeom prst="rect">
            <a:avLst/>
          </a:prstGeom>
        </p:spPr>
        <p:txBody>
          <a:bodyPr wrap="square">
            <a:spAutoFit/>
          </a:bodyPr>
          <a:lstStyle/>
          <a:p>
            <a:pPr lvl="0" algn="ctr">
              <a:spcBef>
                <a:spcPct val="20000"/>
              </a:spcBef>
              <a:defRPr/>
            </a:pPr>
            <a:r>
              <a:rPr lang="tr-TR" sz="9600" b="1" u="sng" dirty="0" smtClean="0">
                <a:effectLst>
                  <a:outerShdw blurRad="38100" dist="38100" dir="2700000" algn="tl">
                    <a:srgbClr val="000000">
                      <a:alpha val="43137"/>
                    </a:srgbClr>
                  </a:outerShdw>
                </a:effectLst>
              </a:rPr>
              <a:t>DİNLEDİĞİNİZ İÇİN TEŞEKKÜRLER</a:t>
            </a:r>
            <a:endParaRPr lang="en-US" sz="9600" b="1" u="sng" dirty="0" smtClean="0">
              <a:effectLst>
                <a:outerShdw blurRad="38100" dist="38100" dir="2700000" algn="tl">
                  <a:srgbClr val="000000">
                    <a:alpha val="43137"/>
                  </a:srgbClr>
                </a:outerShdw>
              </a:effectLst>
            </a:endParaRPr>
          </a:p>
          <a:p>
            <a:pPr lvl="0" algn="ctr">
              <a:spcBef>
                <a:spcPct val="20000"/>
              </a:spcBef>
              <a:defRPr/>
            </a:pPr>
            <a:r>
              <a:rPr lang="tr-TR" sz="8800" b="1" dirty="0" smtClean="0">
                <a:solidFill>
                  <a:srgbClr val="C00000"/>
                </a:solidFill>
                <a:effectLst>
                  <a:outerShdw blurRad="38100" dist="38100" dir="2700000" algn="tl">
                    <a:srgbClr val="000000">
                      <a:alpha val="43137"/>
                    </a:srgbClr>
                  </a:outerShdw>
                </a:effectLst>
                <a:hlinkClick r:id="rId3"/>
              </a:rPr>
              <a:t>info@imprhumanitarian.org</a:t>
            </a:r>
            <a:endParaRPr lang="tr-TR" sz="8800" b="1" dirty="0" smtClean="0">
              <a:solidFill>
                <a:srgbClr val="C00000"/>
              </a:solidFill>
              <a:effectLst>
                <a:outerShdw blurRad="38100" dist="38100" dir="2700000" algn="tl">
                  <a:srgbClr val="000000">
                    <a:alpha val="43137"/>
                  </a:srgbClr>
                </a:outerShdw>
              </a:effectLst>
            </a:endParaRPr>
          </a:p>
          <a:p>
            <a:pPr lvl="0" algn="ctr">
              <a:spcBef>
                <a:spcPct val="20000"/>
              </a:spcBef>
              <a:defRPr/>
            </a:pPr>
            <a:r>
              <a:rPr lang="tr-TR" sz="8800" b="1" dirty="0" smtClean="0">
                <a:solidFill>
                  <a:srgbClr val="C00000"/>
                </a:solidFill>
                <a:effectLst>
                  <a:outerShdw blurRad="38100" dist="38100" dir="2700000" algn="tl">
                    <a:srgbClr val="000000">
                      <a:alpha val="43137"/>
                    </a:srgbClr>
                  </a:outerShdw>
                </a:effectLst>
                <a:hlinkClick r:id="rId4"/>
              </a:rPr>
              <a:t>calismaizni@imprhumanitarian.org</a:t>
            </a:r>
            <a:endParaRPr lang="tr-TR" sz="8800" b="1" dirty="0">
              <a:solidFill>
                <a:srgbClr val="C00000"/>
              </a:solidFill>
              <a:effectLst>
                <a:outerShdw blurRad="38100" dist="38100" dir="2700000" algn="tl">
                  <a:srgbClr val="000000">
                    <a:alpha val="43137"/>
                  </a:srgbClr>
                </a:outerShdw>
              </a:effectLst>
            </a:endParaRPr>
          </a:p>
          <a:p>
            <a:pPr lvl="0" algn="ctr">
              <a:spcBef>
                <a:spcPct val="20000"/>
              </a:spcBef>
              <a:defRPr/>
            </a:pPr>
            <a:r>
              <a:rPr lang="tr-TR" sz="8800" b="1" u="sng" dirty="0" smtClean="0">
                <a:solidFill>
                  <a:srgbClr val="C00000"/>
                </a:solidFill>
                <a:effectLst>
                  <a:outerShdw blurRad="38100" dist="38100" dir="2700000" algn="tl">
                    <a:srgbClr val="000000">
                      <a:alpha val="43137"/>
                    </a:srgbClr>
                  </a:outerShdw>
                </a:effectLst>
              </a:rPr>
              <a:t>Adana</a:t>
            </a:r>
            <a:r>
              <a:rPr lang="tr-TR" sz="8800" b="1" u="sng" dirty="0" smtClean="0">
                <a:solidFill>
                  <a:schemeClr val="tx1"/>
                </a:solidFill>
                <a:effectLst>
                  <a:outerShdw blurRad="38100" dist="38100" dir="2700000" algn="tl">
                    <a:srgbClr val="000000">
                      <a:alpha val="43137"/>
                    </a:srgbClr>
                  </a:outerShdw>
                </a:effectLst>
              </a:rPr>
              <a:t>: </a:t>
            </a:r>
            <a:endParaRPr lang="en-US" sz="8800" b="1" u="sng" dirty="0" smtClean="0">
              <a:solidFill>
                <a:schemeClr val="tx1"/>
              </a:solidFill>
              <a:effectLst>
                <a:outerShdw blurRad="38100" dist="38100" dir="2700000" algn="tl">
                  <a:srgbClr val="000000">
                    <a:alpha val="43137"/>
                  </a:srgbClr>
                </a:outerShdw>
              </a:effectLst>
            </a:endParaRPr>
          </a:p>
          <a:p>
            <a:pPr algn="ctr">
              <a:spcBef>
                <a:spcPct val="20000"/>
              </a:spcBef>
              <a:defRPr/>
            </a:pPr>
            <a:r>
              <a:rPr lang="tr-TR" sz="8800" b="1" dirty="0" smtClean="0">
                <a:solidFill>
                  <a:srgbClr val="C00000"/>
                </a:solidFill>
                <a:effectLst>
                  <a:outerShdw blurRad="38100" dist="38100" dir="2700000" algn="tl">
                    <a:srgbClr val="000000">
                      <a:alpha val="43137"/>
                    </a:srgbClr>
                  </a:outerShdw>
                </a:effectLst>
              </a:rPr>
              <a:t>edapaltavuran</a:t>
            </a:r>
            <a:r>
              <a:rPr lang="tr-TR" sz="8800" b="1" dirty="0" smtClean="0">
                <a:solidFill>
                  <a:srgbClr val="C00000"/>
                </a:solidFill>
                <a:effectLst>
                  <a:outerShdw blurRad="38100" dist="38100" dir="2700000" algn="tl">
                    <a:srgbClr val="000000">
                      <a:alpha val="43137"/>
                    </a:srgbClr>
                  </a:outerShdw>
                </a:effectLst>
              </a:rPr>
              <a:t>@imprhumanitarian.org</a:t>
            </a:r>
            <a:endParaRPr lang="tr-TR" sz="8800" b="1" dirty="0" smtClean="0">
              <a:solidFill>
                <a:srgbClr val="C00000"/>
              </a:solidFill>
              <a:effectLst>
                <a:outerShdw blurRad="38100" dist="38100" dir="2700000" algn="tl">
                  <a:srgbClr val="000000">
                    <a:alpha val="43137"/>
                  </a:srgbClr>
                </a:outerShdw>
              </a:effectLst>
            </a:endParaRPr>
          </a:p>
        </p:txBody>
      </p:sp>
      <p:grpSp>
        <p:nvGrpSpPr>
          <p:cNvPr id="9" name="Group 8"/>
          <p:cNvGrpSpPr/>
          <p:nvPr/>
        </p:nvGrpSpPr>
        <p:grpSpPr>
          <a:xfrm>
            <a:off x="634999" y="12303208"/>
            <a:ext cx="21829260" cy="1250610"/>
            <a:chOff x="634999" y="12303208"/>
            <a:chExt cx="21829260" cy="1250610"/>
          </a:xfrm>
        </p:grpSpPr>
        <p:pic>
          <p:nvPicPr>
            <p:cNvPr id="13" name="4 Resim" descr="slayt tasarımı.jpg"/>
            <p:cNvPicPr>
              <a:picLocks noChangeAspect="1"/>
            </p:cNvPicPr>
            <p:nvPr/>
          </p:nvPicPr>
          <p:blipFill rotWithShape="1">
            <a:blip r:embed="rId5" cstate="print"/>
            <a:srcRect l="16540" t="95188" r="14550" b="1846"/>
            <a:stretch/>
          </p:blipFill>
          <p:spPr>
            <a:xfrm>
              <a:off x="9353550" y="12952726"/>
              <a:ext cx="13110709" cy="423265"/>
            </a:xfrm>
            <a:prstGeom prst="rect">
              <a:avLst/>
            </a:prstGeom>
          </p:spPr>
        </p:pic>
        <p:grpSp>
          <p:nvGrpSpPr>
            <p:cNvPr id="14" name="Group 13"/>
            <p:cNvGrpSpPr/>
            <p:nvPr/>
          </p:nvGrpSpPr>
          <p:grpSpPr>
            <a:xfrm>
              <a:off x="634999" y="12303208"/>
              <a:ext cx="7567479" cy="1250610"/>
              <a:chOff x="662121" y="281479"/>
              <a:chExt cx="22621529" cy="3738458"/>
            </a:xfrm>
          </p:grpSpPr>
          <p:pic>
            <p:nvPicPr>
              <p:cNvPr id="15" name="Picture 3" descr="C:\Users\user\Downloads\çalışm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237072923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1"/>
          <p:cNvSpPr txBox="1">
            <a:spLocks/>
          </p:cNvSpPr>
          <p:nvPr/>
        </p:nvSpPr>
        <p:spPr>
          <a:xfrm flipH="1">
            <a:off x="22703509" y="12815162"/>
            <a:ext cx="582492"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4</a:t>
            </a:fld>
            <a:endParaRPr lang="tr-TR" b="1" dirty="0">
              <a:solidFill>
                <a:schemeClr val="bg1">
                  <a:lumMod val="50000"/>
                </a:schemeClr>
              </a:solidFill>
            </a:endParaRPr>
          </a:p>
        </p:txBody>
      </p:sp>
      <p:graphicFrame>
        <p:nvGraphicFramePr>
          <p:cNvPr id="13" name="Diyagram 12"/>
          <p:cNvGraphicFramePr/>
          <p:nvPr>
            <p:extLst>
              <p:ext uri="{D42A27DB-BD31-4B8C-83A1-F6EECF244321}">
                <p14:modId xmlns:p14="http://schemas.microsoft.com/office/powerpoint/2010/main" val="2977267771"/>
              </p:ext>
            </p:extLst>
          </p:nvPr>
        </p:nvGraphicFramePr>
        <p:xfrm>
          <a:off x="1428750" y="1200150"/>
          <a:ext cx="20488275" cy="10257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Dikdörtgen 13"/>
          <p:cNvSpPr/>
          <p:nvPr/>
        </p:nvSpPr>
        <p:spPr>
          <a:xfrm>
            <a:off x="2354321" y="2026859"/>
            <a:ext cx="839093" cy="2215991"/>
          </a:xfrm>
          <a:prstGeom prst="rect">
            <a:avLst/>
          </a:prstGeom>
        </p:spPr>
        <p:txBody>
          <a:bodyPr wrap="square">
            <a:spAutoFit/>
          </a:bodyPr>
          <a:lstStyle/>
          <a:p>
            <a:pPr algn="ctr"/>
            <a:r>
              <a:rPr lang="tr-TR" sz="13800" b="1" dirty="0">
                <a:ln w="17780" cmpd="sng">
                  <a:solidFill>
                    <a:schemeClr val="accent1">
                      <a:tint val="3000"/>
                    </a:schemeClr>
                  </a:solidFill>
                  <a:prstDash val="solid"/>
                  <a:miter lim="800000"/>
                </a:ln>
                <a:solidFill>
                  <a:schemeClr val="accent1"/>
                </a:solidFill>
                <a:effectLst>
                  <a:outerShdw blurRad="55000" dist="50800" dir="5400000" algn="tl">
                    <a:srgbClr val="000000">
                      <a:alpha val="33000"/>
                    </a:srgbClr>
                  </a:outerShdw>
                </a:effectLst>
              </a:rPr>
              <a:t>1</a:t>
            </a:r>
          </a:p>
        </p:txBody>
      </p:sp>
      <p:sp>
        <p:nvSpPr>
          <p:cNvPr id="15" name="Dikdörtgen 14"/>
          <p:cNvSpPr/>
          <p:nvPr/>
        </p:nvSpPr>
        <p:spPr>
          <a:xfrm>
            <a:off x="3140948" y="5122484"/>
            <a:ext cx="839093" cy="2215991"/>
          </a:xfrm>
          <a:prstGeom prst="rect">
            <a:avLst/>
          </a:prstGeom>
        </p:spPr>
        <p:txBody>
          <a:bodyPr wrap="square">
            <a:spAutoFit/>
          </a:bodyPr>
          <a:lstStyle/>
          <a:p>
            <a:pPr algn="ctr"/>
            <a:r>
              <a:rPr lang="tr-TR" sz="13800" b="1" dirty="0">
                <a:ln w="17780" cmpd="sng">
                  <a:solidFill>
                    <a:schemeClr val="accent1">
                      <a:tint val="3000"/>
                    </a:schemeClr>
                  </a:solidFill>
                  <a:prstDash val="solid"/>
                  <a:miter lim="800000"/>
                </a:ln>
                <a:solidFill>
                  <a:schemeClr val="accent1"/>
                </a:solidFill>
                <a:effectLst>
                  <a:outerShdw blurRad="55000" dist="50800" dir="5400000" algn="tl">
                    <a:srgbClr val="000000">
                      <a:alpha val="33000"/>
                    </a:srgbClr>
                  </a:outerShdw>
                </a:effectLst>
              </a:rPr>
              <a:t>2</a:t>
            </a:r>
          </a:p>
        </p:txBody>
      </p:sp>
      <p:sp>
        <p:nvSpPr>
          <p:cNvPr id="16" name="Dikdörtgen 15"/>
          <p:cNvSpPr/>
          <p:nvPr/>
        </p:nvSpPr>
        <p:spPr>
          <a:xfrm>
            <a:off x="2406789" y="8275259"/>
            <a:ext cx="839093" cy="2215991"/>
          </a:xfrm>
          <a:prstGeom prst="rect">
            <a:avLst/>
          </a:prstGeom>
        </p:spPr>
        <p:txBody>
          <a:bodyPr wrap="square">
            <a:spAutoFit/>
          </a:bodyPr>
          <a:lstStyle/>
          <a:p>
            <a:pPr algn="ctr"/>
            <a:r>
              <a:rPr lang="tr-TR" sz="13800" b="1" dirty="0" smtClean="0">
                <a:ln w="17780" cmpd="sng">
                  <a:solidFill>
                    <a:schemeClr val="accent1">
                      <a:tint val="3000"/>
                    </a:schemeClr>
                  </a:solidFill>
                  <a:prstDash val="solid"/>
                  <a:miter lim="800000"/>
                </a:ln>
                <a:solidFill>
                  <a:schemeClr val="accent1"/>
                </a:solidFill>
                <a:effectLst>
                  <a:outerShdw blurRad="55000" dist="50800" dir="5400000" algn="tl">
                    <a:srgbClr val="000000">
                      <a:alpha val="33000"/>
                    </a:srgbClr>
                  </a:outerShdw>
                </a:effectLst>
              </a:rPr>
              <a:t>3</a:t>
            </a:r>
            <a:endParaRPr lang="tr-TR" sz="13800" b="1" dirty="0">
              <a:ln w="17780" cmpd="sng">
                <a:solidFill>
                  <a:schemeClr val="accent1">
                    <a:tint val="3000"/>
                  </a:schemeClr>
                </a:solidFill>
                <a:prstDash val="solid"/>
                <a:miter lim="800000"/>
              </a:ln>
              <a:solidFill>
                <a:schemeClr val="accent1"/>
              </a:solidFill>
              <a:effectLst>
                <a:outerShdw blurRad="55000" dist="50800" dir="5400000" algn="tl">
                  <a:srgbClr val="000000">
                    <a:alpha val="33000"/>
                  </a:srgbClr>
                </a:outerShdw>
              </a:effectLst>
            </a:endParaRPr>
          </a:p>
        </p:txBody>
      </p:sp>
      <p:grpSp>
        <p:nvGrpSpPr>
          <p:cNvPr id="12" name="Group 11"/>
          <p:cNvGrpSpPr/>
          <p:nvPr/>
        </p:nvGrpSpPr>
        <p:grpSpPr>
          <a:xfrm>
            <a:off x="634999" y="12303208"/>
            <a:ext cx="21829260" cy="1250610"/>
            <a:chOff x="634999" y="12303208"/>
            <a:chExt cx="21829260" cy="1250610"/>
          </a:xfrm>
        </p:grpSpPr>
        <p:pic>
          <p:nvPicPr>
            <p:cNvPr id="17" name="4 Resim" descr="slayt tasarımı.jpg"/>
            <p:cNvPicPr>
              <a:picLocks noChangeAspect="1"/>
            </p:cNvPicPr>
            <p:nvPr/>
          </p:nvPicPr>
          <p:blipFill rotWithShape="1">
            <a:blip r:embed="rId8" cstate="print"/>
            <a:srcRect l="16540" t="95188" r="14550" b="1846"/>
            <a:stretch/>
          </p:blipFill>
          <p:spPr>
            <a:xfrm>
              <a:off x="9353550" y="12952726"/>
              <a:ext cx="13110709" cy="423265"/>
            </a:xfrm>
            <a:prstGeom prst="rect">
              <a:avLst/>
            </a:prstGeom>
          </p:spPr>
        </p:pic>
        <p:grpSp>
          <p:nvGrpSpPr>
            <p:cNvPr id="18" name="Group 17"/>
            <p:cNvGrpSpPr/>
            <p:nvPr/>
          </p:nvGrpSpPr>
          <p:grpSpPr>
            <a:xfrm>
              <a:off x="634999" y="12303208"/>
              <a:ext cx="7567479" cy="1250610"/>
              <a:chOff x="662121" y="281479"/>
              <a:chExt cx="22621529" cy="3738458"/>
            </a:xfrm>
          </p:grpSpPr>
          <p:pic>
            <p:nvPicPr>
              <p:cNvPr id="19" name="Picture 3" descr="C:\Users\user\Downloads\çalışm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389477412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5201" y="152400"/>
            <a:ext cx="23227748" cy="1107996"/>
          </a:xfrm>
          <a:prstGeom prst="rect">
            <a:avLst/>
          </a:prstGeom>
        </p:spPr>
        <p:txBody>
          <a:bodyPr wrap="square">
            <a:spAutoFit/>
          </a:bodyPr>
          <a:lstStyle/>
          <a:p>
            <a:pPr algn="ctr"/>
            <a:r>
              <a:rPr lang="tr-TR" sz="6600" u="sng" dirty="0" smtClean="0">
                <a:effectLst>
                  <a:outerShdw blurRad="38100" dist="38100" dir="2700000" algn="tl">
                    <a:srgbClr val="000000">
                      <a:alpha val="43137"/>
                    </a:srgbClr>
                  </a:outerShdw>
                </a:effectLst>
              </a:rPr>
              <a:t>4A Kapsamında Başvuru Şartları Nelerdir?</a:t>
            </a:r>
            <a:endParaRPr lang="tr-TR" sz="6600" u="sng" dirty="0">
              <a:effectLst>
                <a:outerShdw blurRad="38100" dist="38100" dir="2700000" algn="tl">
                  <a:srgbClr val="000000">
                    <a:alpha val="43137"/>
                  </a:srgbClr>
                </a:outerShdw>
              </a:effectLst>
            </a:endParaRPr>
          </a:p>
        </p:txBody>
      </p:sp>
      <p:graphicFrame>
        <p:nvGraphicFramePr>
          <p:cNvPr id="17" name="Diyagram 16"/>
          <p:cNvGraphicFramePr/>
          <p:nvPr>
            <p:extLst>
              <p:ext uri="{D42A27DB-BD31-4B8C-83A1-F6EECF244321}">
                <p14:modId xmlns:p14="http://schemas.microsoft.com/office/powerpoint/2010/main" val="3315001567"/>
              </p:ext>
            </p:extLst>
          </p:nvPr>
        </p:nvGraphicFramePr>
        <p:xfrm>
          <a:off x="806589" y="1628774"/>
          <a:ext cx="22346639" cy="9772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5</a:t>
            </a:fld>
            <a:endParaRPr lang="tr-TR" b="1" dirty="0">
              <a:solidFill>
                <a:schemeClr val="bg1">
                  <a:lumMod val="50000"/>
                </a:schemeClr>
              </a:solidFill>
            </a:endParaRPr>
          </a:p>
        </p:txBody>
      </p:sp>
      <p:grpSp>
        <p:nvGrpSpPr>
          <p:cNvPr id="13" name="Group 12"/>
          <p:cNvGrpSpPr/>
          <p:nvPr/>
        </p:nvGrpSpPr>
        <p:grpSpPr>
          <a:xfrm>
            <a:off x="634999" y="12303208"/>
            <a:ext cx="21829260" cy="1250610"/>
            <a:chOff x="634999" y="12303208"/>
            <a:chExt cx="21829260" cy="1250610"/>
          </a:xfrm>
        </p:grpSpPr>
        <p:pic>
          <p:nvPicPr>
            <p:cNvPr id="14" name="4 Resim" descr="slayt tasarımı.jpg"/>
            <p:cNvPicPr>
              <a:picLocks noChangeAspect="1"/>
            </p:cNvPicPr>
            <p:nvPr/>
          </p:nvPicPr>
          <p:blipFill rotWithShape="1">
            <a:blip r:embed="rId8" cstate="print"/>
            <a:srcRect l="16540" t="95188" r="14550" b="1846"/>
            <a:stretch/>
          </p:blipFill>
          <p:spPr>
            <a:xfrm>
              <a:off x="9353550" y="12952726"/>
              <a:ext cx="13110709" cy="423265"/>
            </a:xfrm>
            <a:prstGeom prst="rect">
              <a:avLst/>
            </a:prstGeom>
          </p:spPr>
        </p:pic>
        <p:grpSp>
          <p:nvGrpSpPr>
            <p:cNvPr id="15" name="Group 14"/>
            <p:cNvGrpSpPr/>
            <p:nvPr/>
          </p:nvGrpSpPr>
          <p:grpSpPr>
            <a:xfrm>
              <a:off x="634999" y="12303208"/>
              <a:ext cx="7567479" cy="1250610"/>
              <a:chOff x="662121" y="281479"/>
              <a:chExt cx="22621529" cy="3738458"/>
            </a:xfrm>
          </p:grpSpPr>
          <p:pic>
            <p:nvPicPr>
              <p:cNvPr id="16" name="Picture 3" descr="C:\Users\user\Downloads\çalışm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398979351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5201" y="152400"/>
            <a:ext cx="23770674" cy="2123658"/>
          </a:xfrm>
          <a:prstGeom prst="rect">
            <a:avLst/>
          </a:prstGeom>
        </p:spPr>
        <p:txBody>
          <a:bodyPr wrap="square">
            <a:spAutoFit/>
          </a:bodyPr>
          <a:lstStyle/>
          <a:p>
            <a:pPr algn="ctr"/>
            <a:r>
              <a:rPr lang="tr-TR" sz="6600" u="sng" dirty="0" smtClean="0">
                <a:effectLst>
                  <a:outerShdw blurRad="38100" dist="38100" dir="2700000" algn="tl">
                    <a:srgbClr val="000000">
                      <a:alpha val="43137"/>
                    </a:srgbClr>
                  </a:outerShdw>
                </a:effectLst>
              </a:rPr>
              <a:t>Kimlik Numarası Nasıl Öğrenilir?</a:t>
            </a:r>
            <a:endParaRPr lang="ar-IQ" sz="6600" u="sng" dirty="0" smtClean="0">
              <a:effectLst>
                <a:outerShdw blurRad="38100" dist="38100" dir="2700000" algn="tl">
                  <a:srgbClr val="000000">
                    <a:alpha val="43137"/>
                  </a:srgbClr>
                </a:outerShdw>
              </a:effectLst>
            </a:endParaRPr>
          </a:p>
          <a:p>
            <a:pPr algn="ctr"/>
            <a:endParaRPr lang="tr-TR" sz="6600" u="sng" dirty="0">
              <a:effectLst>
                <a:outerShdw blurRad="38100" dist="38100" dir="2700000" algn="tl">
                  <a:srgbClr val="000000">
                    <a:alpha val="43137"/>
                  </a:srgbClr>
                </a:outerShdw>
              </a:effectLst>
            </a:endParaRPr>
          </a:p>
        </p:txBody>
      </p:sp>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6</a:t>
            </a:fld>
            <a:endParaRPr lang="tr-TR" b="1" dirty="0">
              <a:solidFill>
                <a:schemeClr val="bg1">
                  <a:lumMod val="50000"/>
                </a:schemeClr>
              </a:solidFill>
            </a:endParaRPr>
          </a:p>
        </p:txBody>
      </p:sp>
      <p:sp>
        <p:nvSpPr>
          <p:cNvPr id="2" name="Dikdörtgen 1"/>
          <p:cNvSpPr/>
          <p:nvPr/>
        </p:nvSpPr>
        <p:spPr>
          <a:xfrm>
            <a:off x="375201" y="2978585"/>
            <a:ext cx="23770674" cy="8217634"/>
          </a:xfrm>
          <a:prstGeom prst="rect">
            <a:avLst/>
          </a:prstGeom>
        </p:spPr>
        <p:txBody>
          <a:bodyPr wrap="square">
            <a:spAutoFit/>
          </a:bodyPr>
          <a:lstStyle/>
          <a:p>
            <a:pPr algn="ctr">
              <a:spcBef>
                <a:spcPct val="20000"/>
              </a:spcBef>
              <a:defRPr/>
            </a:pPr>
            <a:r>
              <a:rPr lang="tr-TR" sz="6000" b="1" dirty="0"/>
              <a:t>Yabancıların 98 ile başlayan numaraları ile </a:t>
            </a:r>
            <a:endParaRPr lang="tr-TR" sz="6000" b="1" dirty="0" smtClean="0"/>
          </a:p>
          <a:p>
            <a:pPr algn="ctr">
              <a:spcBef>
                <a:spcPct val="20000"/>
              </a:spcBef>
              <a:defRPr/>
            </a:pPr>
            <a:r>
              <a:rPr lang="tr-TR" sz="6000" b="1" dirty="0" smtClean="0">
                <a:solidFill>
                  <a:srgbClr val="00B0F0"/>
                </a:solidFill>
              </a:rPr>
              <a:t>http</a:t>
            </a:r>
            <a:r>
              <a:rPr lang="tr-TR" sz="6000" b="1" dirty="0">
                <a:solidFill>
                  <a:srgbClr val="00B0F0"/>
                </a:solidFill>
              </a:rPr>
              <a:t>://</a:t>
            </a:r>
            <a:r>
              <a:rPr lang="tr-TR" sz="6000" b="1" dirty="0" smtClean="0">
                <a:solidFill>
                  <a:srgbClr val="00B0F0"/>
                </a:solidFill>
              </a:rPr>
              <a:t>www.goc.gov.tr/gecicikoruma/Pages/YabanciKimlikSorgulama.aspx</a:t>
            </a:r>
          </a:p>
          <a:p>
            <a:pPr algn="ctr">
              <a:spcBef>
                <a:spcPct val="20000"/>
              </a:spcBef>
              <a:defRPr/>
            </a:pPr>
            <a:r>
              <a:rPr lang="tr-TR" sz="6000" b="1" dirty="0" smtClean="0">
                <a:solidFill>
                  <a:srgbClr val="00B0F0"/>
                </a:solidFill>
              </a:rPr>
              <a:t> </a:t>
            </a:r>
            <a:r>
              <a:rPr lang="tr-TR" sz="6000" b="1" dirty="0"/>
              <a:t>adresinden sorgulama yapılarak 99 ile başlayan kimlik numaraları öğrenilebilir. </a:t>
            </a:r>
            <a:r>
              <a:rPr lang="tr-TR" sz="6000" b="1" dirty="0" smtClean="0">
                <a:solidFill>
                  <a:srgbClr val="00B0F0"/>
                </a:solidFill>
                <a:effectLst>
                  <a:outerShdw blurRad="38100" dist="38100" dir="2700000" algn="tl">
                    <a:srgbClr val="000000">
                      <a:alpha val="43137"/>
                    </a:srgbClr>
                  </a:outerShdw>
                </a:effectLst>
              </a:rPr>
              <a:t>www.calismaizni.gov.tr</a:t>
            </a:r>
            <a:endParaRPr lang="tr-TR" sz="6000" b="1" dirty="0">
              <a:effectLst>
                <a:outerShdw blurRad="38100" dist="38100" dir="2700000" algn="tl">
                  <a:srgbClr val="000000">
                    <a:alpha val="43137"/>
                  </a:srgbClr>
                </a:outerShdw>
              </a:effectLst>
            </a:endParaRPr>
          </a:p>
          <a:p>
            <a:pPr algn="ctr">
              <a:spcBef>
                <a:spcPct val="20000"/>
              </a:spcBef>
              <a:defRPr/>
            </a:pPr>
            <a:r>
              <a:rPr lang="tr-TR" sz="6000" b="1" dirty="0" smtClean="0">
                <a:solidFill>
                  <a:srgbClr val="00B0F0"/>
                </a:solidFill>
              </a:rPr>
              <a:t>http</a:t>
            </a:r>
            <a:r>
              <a:rPr lang="tr-TR" sz="6000" b="1" dirty="0">
                <a:solidFill>
                  <a:srgbClr val="00B0F0"/>
                </a:solidFill>
              </a:rPr>
              <a:t>://www.goc.gov.tr/gecicikoruma/Pages/YabanciKimlikSorgulama.aspx</a:t>
            </a:r>
          </a:p>
          <a:p>
            <a:pPr algn="ctr">
              <a:spcBef>
                <a:spcPct val="20000"/>
              </a:spcBef>
              <a:defRPr/>
            </a:pPr>
            <a:r>
              <a:rPr lang="tr-TR" sz="6000" b="1" dirty="0">
                <a:solidFill>
                  <a:srgbClr val="00B0F0"/>
                </a:solidFill>
              </a:rPr>
              <a:t> </a:t>
            </a:r>
            <a:endParaRPr lang="tr-TR" sz="6000" b="1" dirty="0"/>
          </a:p>
        </p:txBody>
      </p:sp>
      <p:grpSp>
        <p:nvGrpSpPr>
          <p:cNvPr id="13" name="Group 12"/>
          <p:cNvGrpSpPr/>
          <p:nvPr/>
        </p:nvGrpSpPr>
        <p:grpSpPr>
          <a:xfrm>
            <a:off x="634999" y="12303208"/>
            <a:ext cx="21829260" cy="1250610"/>
            <a:chOff x="634999" y="12303208"/>
            <a:chExt cx="21829260" cy="1250610"/>
          </a:xfrm>
        </p:grpSpPr>
        <p:pic>
          <p:nvPicPr>
            <p:cNvPr id="14" name="4 Resim" descr="slayt tasarımı.jpg"/>
            <p:cNvPicPr>
              <a:picLocks noChangeAspect="1"/>
            </p:cNvPicPr>
            <p:nvPr/>
          </p:nvPicPr>
          <p:blipFill rotWithShape="1">
            <a:blip r:embed="rId3" cstate="print"/>
            <a:srcRect l="16540" t="95188" r="14550" b="1846"/>
            <a:stretch/>
          </p:blipFill>
          <p:spPr>
            <a:xfrm>
              <a:off x="9353550" y="12952726"/>
              <a:ext cx="13110709" cy="423265"/>
            </a:xfrm>
            <a:prstGeom prst="rect">
              <a:avLst/>
            </a:prstGeom>
          </p:spPr>
        </p:pic>
        <p:grpSp>
          <p:nvGrpSpPr>
            <p:cNvPr id="15" name="Group 14"/>
            <p:cNvGrpSpPr/>
            <p:nvPr/>
          </p:nvGrpSpPr>
          <p:grpSpPr>
            <a:xfrm>
              <a:off x="634999" y="12303208"/>
              <a:ext cx="7567479" cy="1250610"/>
              <a:chOff x="662121" y="281479"/>
              <a:chExt cx="22621529" cy="3738458"/>
            </a:xfrm>
          </p:grpSpPr>
          <p:pic>
            <p:nvPicPr>
              <p:cNvPr id="16" name="Picture 3" descr="C:\Users\user\Downloads\çalış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202184354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2"/>
          </p:nvPr>
        </p:nvSpPr>
        <p:spPr/>
        <p:txBody>
          <a:bodyPr/>
          <a:lstStyle/>
          <a:p>
            <a:fld id="{86CB4B4D-7CA3-9044-876B-883B54F8677D}" type="slidenum">
              <a:rPr lang="ar-SA" smtClean="0"/>
              <a:pPr/>
              <a:t>7</a:t>
            </a:fld>
            <a:endParaRPr lang="ar-SA" dirty="0"/>
          </a:p>
        </p:txBody>
      </p:sp>
      <p:sp>
        <p:nvSpPr>
          <p:cNvPr id="5"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7</a:t>
            </a:fld>
            <a:endParaRPr lang="tr-TR" b="1" dirty="0">
              <a:solidFill>
                <a:schemeClr val="bg1">
                  <a:lumMod val="50000"/>
                </a:schemeClr>
              </a:solidFill>
            </a:endParaRPr>
          </a:p>
        </p:txBody>
      </p:sp>
      <p:sp>
        <p:nvSpPr>
          <p:cNvPr id="6" name="Dikdörtgen 1"/>
          <p:cNvSpPr/>
          <p:nvPr/>
        </p:nvSpPr>
        <p:spPr>
          <a:xfrm>
            <a:off x="375201" y="2978585"/>
            <a:ext cx="23770674" cy="1015663"/>
          </a:xfrm>
          <a:prstGeom prst="rect">
            <a:avLst/>
          </a:prstGeom>
        </p:spPr>
        <p:txBody>
          <a:bodyPr wrap="square">
            <a:spAutoFit/>
          </a:bodyPr>
          <a:lstStyle/>
          <a:p>
            <a:pPr algn="ctr">
              <a:spcBef>
                <a:spcPct val="20000"/>
              </a:spcBef>
              <a:defRPr/>
            </a:pPr>
            <a:r>
              <a:rPr lang="tr-TR" sz="6000" b="1" dirty="0" smtClean="0">
                <a:solidFill>
                  <a:srgbClr val="00B0F0"/>
                </a:solidFill>
              </a:rPr>
              <a:t> </a:t>
            </a:r>
            <a:endParaRPr lang="tr-TR" sz="6000" b="1" dirty="0"/>
          </a:p>
        </p:txBody>
      </p:sp>
      <p:grpSp>
        <p:nvGrpSpPr>
          <p:cNvPr id="7" name="Group 12"/>
          <p:cNvGrpSpPr/>
          <p:nvPr/>
        </p:nvGrpSpPr>
        <p:grpSpPr>
          <a:xfrm>
            <a:off x="634999" y="12303208"/>
            <a:ext cx="21829260" cy="1250610"/>
            <a:chOff x="634999" y="12303208"/>
            <a:chExt cx="21829260" cy="1250610"/>
          </a:xfrm>
        </p:grpSpPr>
        <p:pic>
          <p:nvPicPr>
            <p:cNvPr id="8" name="4 Resim" descr="slayt tasarımı.jpg"/>
            <p:cNvPicPr>
              <a:picLocks noChangeAspect="1"/>
            </p:cNvPicPr>
            <p:nvPr/>
          </p:nvPicPr>
          <p:blipFill rotWithShape="1">
            <a:blip r:embed="rId2" cstate="print"/>
            <a:srcRect l="16540" t="95188" r="14550" b="1846"/>
            <a:stretch/>
          </p:blipFill>
          <p:spPr>
            <a:xfrm>
              <a:off x="9353550" y="12952726"/>
              <a:ext cx="13110709" cy="423265"/>
            </a:xfrm>
            <a:prstGeom prst="rect">
              <a:avLst/>
            </a:prstGeom>
          </p:spPr>
        </p:pic>
        <p:grpSp>
          <p:nvGrpSpPr>
            <p:cNvPr id="9" name="Group 14"/>
            <p:cNvGrpSpPr/>
            <p:nvPr/>
          </p:nvGrpSpPr>
          <p:grpSpPr>
            <a:xfrm>
              <a:off x="634999" y="12303208"/>
              <a:ext cx="7567478" cy="1250610"/>
              <a:chOff x="662121" y="281479"/>
              <a:chExt cx="22621529" cy="3738458"/>
            </a:xfrm>
          </p:grpSpPr>
          <p:pic>
            <p:nvPicPr>
              <p:cNvPr id="10" name="Picture 3" descr="C:\Users\user\Downloads\çalış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12"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pic>
        <p:nvPicPr>
          <p:cNvPr id="13" name="Picture 2"/>
          <p:cNvPicPr>
            <a:picLocks noChangeAspect="1" noChangeArrowheads="1"/>
          </p:cNvPicPr>
          <p:nvPr/>
        </p:nvPicPr>
        <p:blipFill>
          <a:blip r:embed="rId6"/>
          <a:srcRect/>
          <a:stretch>
            <a:fillRect/>
          </a:stretch>
        </p:blipFill>
        <p:spPr bwMode="auto">
          <a:xfrm>
            <a:off x="2325189" y="561817"/>
            <a:ext cx="20064548" cy="11483353"/>
          </a:xfrm>
          <a:prstGeom prst="rect">
            <a:avLst/>
          </a:prstGeom>
          <a:noFill/>
          <a:ln w="9525">
            <a:noFill/>
            <a:miter lim="800000"/>
            <a:headEnd/>
            <a:tailEnd/>
          </a:ln>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5201" y="152400"/>
            <a:ext cx="22089058" cy="1754326"/>
          </a:xfrm>
          <a:prstGeom prst="rect">
            <a:avLst/>
          </a:prstGeom>
        </p:spPr>
        <p:txBody>
          <a:bodyPr wrap="square">
            <a:spAutoFit/>
          </a:bodyPr>
          <a:lstStyle/>
          <a:p>
            <a:pPr algn="ctr"/>
            <a:r>
              <a:rPr lang="tr-TR" sz="5400" b="1" u="sng" dirty="0" smtClean="0"/>
              <a:t>Hangi Meslekler İçin Ön İzin Alınmalı?</a:t>
            </a:r>
            <a:endParaRPr lang="tr-TR" sz="5400" b="1" u="sng" dirty="0"/>
          </a:p>
          <a:p>
            <a:pPr algn="ctr"/>
            <a:endParaRPr lang="tr-TR" sz="5400" b="1" u="sng" dirty="0"/>
          </a:p>
        </p:txBody>
      </p:sp>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8</a:t>
            </a:fld>
            <a:endParaRPr lang="tr-TR" b="1" dirty="0">
              <a:solidFill>
                <a:schemeClr val="bg1">
                  <a:lumMod val="50000"/>
                </a:schemeClr>
              </a:solidFill>
            </a:endParaRPr>
          </a:p>
        </p:txBody>
      </p:sp>
      <p:graphicFrame>
        <p:nvGraphicFramePr>
          <p:cNvPr id="7" name="Diyagram 6"/>
          <p:cNvGraphicFramePr/>
          <p:nvPr>
            <p:extLst>
              <p:ext uri="{D42A27DB-BD31-4B8C-83A1-F6EECF244321}">
                <p14:modId xmlns:p14="http://schemas.microsoft.com/office/powerpoint/2010/main" val="3208165142"/>
              </p:ext>
            </p:extLst>
          </p:nvPr>
        </p:nvGraphicFramePr>
        <p:xfrm>
          <a:off x="1123407" y="1906058"/>
          <a:ext cx="6583680" cy="9824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yagram 12"/>
          <p:cNvGraphicFramePr/>
          <p:nvPr>
            <p:extLst>
              <p:ext uri="{D42A27DB-BD31-4B8C-83A1-F6EECF244321}">
                <p14:modId xmlns:p14="http://schemas.microsoft.com/office/powerpoint/2010/main" val="532588830"/>
              </p:ext>
            </p:extLst>
          </p:nvPr>
        </p:nvGraphicFramePr>
        <p:xfrm>
          <a:off x="15544800" y="1906056"/>
          <a:ext cx="6191794" cy="98243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4" name="Group 13"/>
          <p:cNvGrpSpPr/>
          <p:nvPr/>
        </p:nvGrpSpPr>
        <p:grpSpPr>
          <a:xfrm>
            <a:off x="634999" y="12303208"/>
            <a:ext cx="21829260" cy="1250610"/>
            <a:chOff x="634999" y="12303208"/>
            <a:chExt cx="21829260" cy="1250610"/>
          </a:xfrm>
        </p:grpSpPr>
        <p:pic>
          <p:nvPicPr>
            <p:cNvPr id="15" name="4 Resim" descr="slayt tasarımı.jpg"/>
            <p:cNvPicPr>
              <a:picLocks noChangeAspect="1"/>
            </p:cNvPicPr>
            <p:nvPr/>
          </p:nvPicPr>
          <p:blipFill rotWithShape="1">
            <a:blip r:embed="rId13" cstate="print"/>
            <a:srcRect l="16540" t="95188" r="14550" b="1846"/>
            <a:stretch/>
          </p:blipFill>
          <p:spPr>
            <a:xfrm>
              <a:off x="9353550" y="12952726"/>
              <a:ext cx="13110709" cy="423265"/>
            </a:xfrm>
            <a:prstGeom prst="rect">
              <a:avLst/>
            </a:prstGeom>
          </p:spPr>
        </p:pic>
        <p:grpSp>
          <p:nvGrpSpPr>
            <p:cNvPr id="16" name="Group 15"/>
            <p:cNvGrpSpPr/>
            <p:nvPr/>
          </p:nvGrpSpPr>
          <p:grpSpPr>
            <a:xfrm>
              <a:off x="634999" y="12303208"/>
              <a:ext cx="7567479" cy="1250610"/>
              <a:chOff x="662121" y="281479"/>
              <a:chExt cx="22621529" cy="3738458"/>
            </a:xfrm>
          </p:grpSpPr>
          <p:pic>
            <p:nvPicPr>
              <p:cNvPr id="17" name="Picture 3" descr="C:\Users\user\Downloads\çalışma.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3" name="Picture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grpSp>
        <p:nvGrpSpPr>
          <p:cNvPr id="20" name="Group 19"/>
          <p:cNvGrpSpPr/>
          <p:nvPr/>
        </p:nvGrpSpPr>
        <p:grpSpPr>
          <a:xfrm>
            <a:off x="8154015" y="7554282"/>
            <a:ext cx="6978356" cy="3418518"/>
            <a:chOff x="0" y="3043272"/>
            <a:chExt cx="6382839" cy="1996716"/>
          </a:xfrm>
          <a:solidFill>
            <a:schemeClr val="accent2">
              <a:lumMod val="75000"/>
            </a:schemeClr>
          </a:solidFill>
        </p:grpSpPr>
        <p:sp>
          <p:nvSpPr>
            <p:cNvPr id="25" name="Rectangle 24"/>
            <p:cNvSpPr/>
            <p:nvPr/>
          </p:nvSpPr>
          <p:spPr>
            <a:xfrm>
              <a:off x="0" y="3043272"/>
              <a:ext cx="6382839" cy="1996716"/>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6" name="TextBox 25"/>
            <p:cNvSpPr txBox="1"/>
            <p:nvPr/>
          </p:nvSpPr>
          <p:spPr>
            <a:xfrm>
              <a:off x="0" y="3043272"/>
              <a:ext cx="6382839" cy="19967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69392" tIns="469392" rIns="469392" bIns="469392" numCol="1" spcCol="1270" anchor="ctr" anchorCtr="0">
              <a:noAutofit/>
            </a:bodyPr>
            <a:lstStyle/>
            <a:p>
              <a:pPr lvl="0" algn="ctr" defTabSz="2933700">
                <a:lnSpc>
                  <a:spcPct val="90000"/>
                </a:lnSpc>
                <a:spcBef>
                  <a:spcPct val="0"/>
                </a:spcBef>
                <a:spcAft>
                  <a:spcPct val="35000"/>
                </a:spcAft>
              </a:pPr>
              <a:r>
                <a:rPr lang="tr-TR" sz="4400" kern="1200" dirty="0"/>
                <a:t>Bilim, Sanayi ve </a:t>
              </a:r>
              <a:r>
                <a:rPr lang="tr-TR" sz="4400" kern="1200" dirty="0" smtClean="0"/>
                <a:t>Teknoloji Bakanlığı</a:t>
              </a:r>
              <a:endParaRPr lang="ar-IQ" sz="4400" kern="1200" dirty="0" smtClean="0"/>
            </a:p>
            <a:p>
              <a:pPr lvl="0" algn="ctr" defTabSz="2933700">
                <a:lnSpc>
                  <a:spcPct val="90000"/>
                </a:lnSpc>
                <a:spcBef>
                  <a:spcPct val="0"/>
                </a:spcBef>
                <a:spcAft>
                  <a:spcPct val="35000"/>
                </a:spcAft>
              </a:pPr>
              <a:endParaRPr lang="tr-TR" sz="4400" kern="1200" dirty="0"/>
            </a:p>
          </p:txBody>
        </p:sp>
      </p:grpSp>
      <p:grpSp>
        <p:nvGrpSpPr>
          <p:cNvPr id="21" name="Group 20"/>
          <p:cNvGrpSpPr/>
          <p:nvPr/>
        </p:nvGrpSpPr>
        <p:grpSpPr>
          <a:xfrm>
            <a:off x="8154015" y="4409627"/>
            <a:ext cx="6978356" cy="3602025"/>
            <a:chOff x="0" y="2273"/>
            <a:chExt cx="6819598" cy="3070949"/>
          </a:xfrm>
          <a:solidFill>
            <a:schemeClr val="accent4">
              <a:lumMod val="40000"/>
              <a:lumOff val="60000"/>
            </a:schemeClr>
          </a:solidFill>
        </p:grpSpPr>
        <p:sp>
          <p:nvSpPr>
            <p:cNvPr id="22" name="Up Arrow Callout 21"/>
            <p:cNvSpPr/>
            <p:nvPr/>
          </p:nvSpPr>
          <p:spPr>
            <a:xfrm rot="10800000">
              <a:off x="0" y="2273"/>
              <a:ext cx="6382839" cy="3070949"/>
            </a:xfrm>
            <a:prstGeom prst="upArrowCallou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4" name="Up Arrow Callout 6"/>
            <p:cNvSpPr txBox="1"/>
            <p:nvPr/>
          </p:nvSpPr>
          <p:spPr>
            <a:xfrm>
              <a:off x="436759" y="60363"/>
              <a:ext cx="6382839" cy="1995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69392" tIns="469392" rIns="469392" bIns="469392" numCol="1" spcCol="1270" anchor="ctr" anchorCtr="0">
              <a:noAutofit/>
            </a:bodyPr>
            <a:lstStyle/>
            <a:p>
              <a:pPr lvl="0" algn="ctr" defTabSz="2933700">
                <a:lnSpc>
                  <a:spcPct val="90000"/>
                </a:lnSpc>
                <a:spcBef>
                  <a:spcPct val="0"/>
                </a:spcBef>
                <a:spcAft>
                  <a:spcPct val="35000"/>
                </a:spcAft>
              </a:pPr>
              <a:r>
                <a:rPr lang="tr-TR" sz="4800" kern="1200" dirty="0" smtClean="0"/>
                <a:t>AR-GE Personeli</a:t>
              </a:r>
              <a:endParaRPr lang="ar-IQ" sz="4800" kern="1200" dirty="0" smtClean="0"/>
            </a:p>
            <a:p>
              <a:pPr algn="ctr" defTabSz="2933700">
                <a:lnSpc>
                  <a:spcPct val="90000"/>
                </a:lnSpc>
                <a:spcBef>
                  <a:spcPct val="0"/>
                </a:spcBef>
                <a:spcAft>
                  <a:spcPct val="35000"/>
                </a:spcAft>
              </a:pPr>
              <a:r>
                <a:rPr lang="tr-TR" sz="4800" kern="1200" dirty="0"/>
                <a:t>AR-GE </a:t>
              </a:r>
            </a:p>
            <a:p>
              <a:pPr lvl="0" algn="ctr" defTabSz="2933700">
                <a:lnSpc>
                  <a:spcPct val="90000"/>
                </a:lnSpc>
                <a:spcBef>
                  <a:spcPct val="0"/>
                </a:spcBef>
                <a:spcAft>
                  <a:spcPct val="35000"/>
                </a:spcAft>
              </a:pPr>
              <a:endParaRPr lang="tr-TR" sz="4800" kern="1200" dirty="0"/>
            </a:p>
          </p:txBody>
        </p:sp>
      </p:grpSp>
    </p:spTree>
    <p:extLst>
      <p:ext uri="{BB962C8B-B14F-4D97-AF65-F5344CB8AC3E}">
        <p14:creationId xmlns:p14="http://schemas.microsoft.com/office/powerpoint/2010/main" val="352580642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5201" y="152400"/>
            <a:ext cx="22641553" cy="1015663"/>
          </a:xfrm>
          <a:prstGeom prst="rect">
            <a:avLst/>
          </a:prstGeom>
        </p:spPr>
        <p:txBody>
          <a:bodyPr wrap="square">
            <a:spAutoFit/>
          </a:bodyPr>
          <a:lstStyle/>
          <a:p>
            <a:pPr algn="ctr"/>
            <a:r>
              <a:rPr lang="tr-TR" sz="6000" u="sng" dirty="0" smtClean="0">
                <a:effectLst>
                  <a:outerShdw blurRad="38100" dist="38100" dir="2700000" algn="tl">
                    <a:srgbClr val="000000">
                      <a:alpha val="43137"/>
                    </a:srgbClr>
                  </a:outerShdw>
                </a:effectLst>
              </a:rPr>
              <a:t>Çalışma İzni Durumu Nereden Öğrenilir?</a:t>
            </a:r>
            <a:endParaRPr lang="ar-IQ" sz="6000" u="sng" dirty="0" smtClean="0">
              <a:effectLst>
                <a:outerShdw blurRad="38100" dist="38100" dir="2700000" algn="tl">
                  <a:srgbClr val="000000">
                    <a:alpha val="43137"/>
                  </a:srgbClr>
                </a:outerShdw>
              </a:effectLst>
            </a:endParaRPr>
          </a:p>
        </p:txBody>
      </p:sp>
      <p:sp>
        <p:nvSpPr>
          <p:cNvPr id="19" name="Slayt Numarası Yer Tutucusu 1"/>
          <p:cNvSpPr txBox="1">
            <a:spLocks/>
          </p:cNvSpPr>
          <p:nvPr/>
        </p:nvSpPr>
        <p:spPr>
          <a:xfrm flipH="1">
            <a:off x="22703508" y="12815162"/>
            <a:ext cx="899441" cy="7386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lvl9pPr>
          </a:lstStyle>
          <a:p>
            <a:fld id="{86CB4B4D-7CA3-9044-876B-883B54F8677D}" type="slidenum">
              <a:rPr lang="tr-TR" b="1" smtClean="0">
                <a:solidFill>
                  <a:schemeClr val="bg1">
                    <a:lumMod val="50000"/>
                  </a:schemeClr>
                </a:solidFill>
              </a:rPr>
              <a:pPr/>
              <a:t>9</a:t>
            </a:fld>
            <a:endParaRPr lang="tr-TR" b="1" dirty="0">
              <a:solidFill>
                <a:schemeClr val="bg1">
                  <a:lumMod val="50000"/>
                </a:schemeClr>
              </a:solidFill>
            </a:endParaRPr>
          </a:p>
        </p:txBody>
      </p:sp>
      <p:sp>
        <p:nvSpPr>
          <p:cNvPr id="2" name="Dikdörtgen 1"/>
          <p:cNvSpPr/>
          <p:nvPr/>
        </p:nvSpPr>
        <p:spPr>
          <a:xfrm>
            <a:off x="375201" y="2093969"/>
            <a:ext cx="23227747" cy="8014502"/>
          </a:xfrm>
          <a:prstGeom prst="rect">
            <a:avLst/>
          </a:prstGeom>
        </p:spPr>
        <p:txBody>
          <a:bodyPr wrap="square">
            <a:spAutoFit/>
          </a:bodyPr>
          <a:lstStyle/>
          <a:p>
            <a:pPr algn="ctr">
              <a:spcBef>
                <a:spcPct val="20000"/>
              </a:spcBef>
              <a:defRPr/>
            </a:pPr>
            <a:r>
              <a:rPr lang="tr-TR" sz="6600" dirty="0"/>
              <a:t>Geçici koruma sağlanan yabancının çalışma izninin bulunup bulunmadığı ile çalışma izni muafiyeti kapsamında olup olmadığı Yabancı Çalışma İzni Sorgulama </a:t>
            </a:r>
            <a:r>
              <a:rPr lang="tr-TR" sz="6600" dirty="0" smtClean="0"/>
              <a:t>Sistemi</a:t>
            </a:r>
          </a:p>
          <a:p>
            <a:pPr algn="ctr">
              <a:spcBef>
                <a:spcPct val="20000"/>
              </a:spcBef>
              <a:defRPr/>
            </a:pPr>
            <a:r>
              <a:rPr lang="tr-TR" sz="6600" dirty="0" smtClean="0"/>
              <a:t>üzerinden </a:t>
            </a:r>
            <a:r>
              <a:rPr lang="tr-TR" sz="6600" dirty="0"/>
              <a:t>yabancı kimlik numarası girilerek öğrenilebilir</a:t>
            </a:r>
            <a:r>
              <a:rPr lang="tr-TR" sz="6600" dirty="0" smtClean="0"/>
              <a:t>.</a:t>
            </a:r>
          </a:p>
          <a:p>
            <a:pPr algn="ctr">
              <a:spcBef>
                <a:spcPct val="20000"/>
              </a:spcBef>
              <a:defRPr/>
            </a:pPr>
            <a:r>
              <a:rPr lang="tr-TR" sz="6600" b="1" dirty="0" smtClean="0">
                <a:solidFill>
                  <a:srgbClr val="00B0F0"/>
                </a:solidFill>
                <a:effectLst>
                  <a:outerShdw blurRad="38100" dist="38100" dir="2700000" algn="tl">
                    <a:srgbClr val="000000">
                      <a:alpha val="43137"/>
                    </a:srgbClr>
                  </a:outerShdw>
                </a:effectLst>
                <a:hlinkClick r:id="rId3"/>
              </a:rPr>
              <a:t>www.calismaizni.gov.tr</a:t>
            </a:r>
            <a:endParaRPr lang="ar-IQ" sz="6600" b="1" dirty="0" smtClean="0">
              <a:solidFill>
                <a:srgbClr val="00B0F0"/>
              </a:solidFill>
              <a:effectLst>
                <a:outerShdw blurRad="38100" dist="38100" dir="2700000" algn="tl">
                  <a:srgbClr val="000000">
                    <a:alpha val="43137"/>
                  </a:srgbClr>
                </a:outerShdw>
              </a:effectLst>
            </a:endParaRPr>
          </a:p>
          <a:p>
            <a:pPr algn="ctr">
              <a:spcBef>
                <a:spcPct val="20000"/>
              </a:spcBef>
              <a:defRPr/>
            </a:pPr>
            <a:endParaRPr lang="tr-TR" sz="6600" b="1" dirty="0">
              <a:effectLst>
                <a:outerShdw blurRad="38100" dist="38100" dir="2700000" algn="tl">
                  <a:srgbClr val="000000">
                    <a:alpha val="43137"/>
                  </a:srgbClr>
                </a:outerShdw>
              </a:effectLst>
            </a:endParaRPr>
          </a:p>
          <a:p>
            <a:pPr algn="ctr">
              <a:spcBef>
                <a:spcPct val="20000"/>
              </a:spcBef>
              <a:defRPr/>
            </a:pPr>
            <a:endParaRPr lang="tr-TR" sz="6600" dirty="0"/>
          </a:p>
        </p:txBody>
      </p:sp>
      <p:grpSp>
        <p:nvGrpSpPr>
          <p:cNvPr id="13" name="Group 12"/>
          <p:cNvGrpSpPr/>
          <p:nvPr/>
        </p:nvGrpSpPr>
        <p:grpSpPr>
          <a:xfrm>
            <a:off x="634999" y="12303208"/>
            <a:ext cx="21829260" cy="1250610"/>
            <a:chOff x="634999" y="12303208"/>
            <a:chExt cx="21829260" cy="1250610"/>
          </a:xfrm>
        </p:grpSpPr>
        <p:pic>
          <p:nvPicPr>
            <p:cNvPr id="14" name="4 Resim" descr="slayt tasarımı.jpg"/>
            <p:cNvPicPr>
              <a:picLocks noChangeAspect="1"/>
            </p:cNvPicPr>
            <p:nvPr/>
          </p:nvPicPr>
          <p:blipFill rotWithShape="1">
            <a:blip r:embed="rId4" cstate="print"/>
            <a:srcRect l="16540" t="95188" r="14550" b="1846"/>
            <a:stretch/>
          </p:blipFill>
          <p:spPr>
            <a:xfrm>
              <a:off x="9353550" y="12952726"/>
              <a:ext cx="13110709" cy="423265"/>
            </a:xfrm>
            <a:prstGeom prst="rect">
              <a:avLst/>
            </a:prstGeom>
          </p:spPr>
        </p:pic>
        <p:grpSp>
          <p:nvGrpSpPr>
            <p:cNvPr id="15" name="Group 14"/>
            <p:cNvGrpSpPr/>
            <p:nvPr/>
          </p:nvGrpSpPr>
          <p:grpSpPr>
            <a:xfrm>
              <a:off x="634999" y="12303208"/>
              <a:ext cx="7567479" cy="1250610"/>
              <a:chOff x="662121" y="281479"/>
              <a:chExt cx="22621529" cy="3738458"/>
            </a:xfrm>
          </p:grpSpPr>
          <p:pic>
            <p:nvPicPr>
              <p:cNvPr id="16" name="Picture 3" descr="C:\Users\user\Downloads\çalışm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121" y="281479"/>
                <a:ext cx="7772613" cy="37384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57147" y="1014761"/>
                <a:ext cx="6926503" cy="2271893"/>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8894" y="920545"/>
                <a:ext cx="6906211" cy="2460323"/>
              </a:xfrm>
              <a:prstGeom prst="rect">
                <a:avLst/>
              </a:prstGeom>
            </p:spPr>
          </p:pic>
        </p:grpSp>
      </p:grpSp>
    </p:spTree>
    <p:extLst>
      <p:ext uri="{BB962C8B-B14F-4D97-AF65-F5344CB8AC3E}">
        <p14:creationId xmlns:p14="http://schemas.microsoft.com/office/powerpoint/2010/main" val="85942480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6" tIns="91436" rIns="91436" bIns="91436"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6" tIns="91436" rIns="91436" bIns="91436"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7021</TotalTime>
  <Words>1167</Words>
  <Application>Microsoft Office PowerPoint</Application>
  <PresentationFormat>Özel</PresentationFormat>
  <Paragraphs>175</Paragraphs>
  <Slides>37</Slides>
  <Notes>24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37</vt:i4>
      </vt:variant>
    </vt:vector>
  </HeadingPairs>
  <TitlesOfParts>
    <vt:vector size="45" baseType="lpstr">
      <vt:lpstr>Arial</vt:lpstr>
      <vt:lpstr>Arial Black</vt:lpstr>
      <vt:lpstr>Avenir Roman</vt:lpstr>
      <vt:lpstr>Calibri</vt:lpstr>
      <vt:lpstr>Calibri Light</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Çalışma İzni Kartı </vt:lpstr>
      <vt:lpstr>PowerPoint Sunusu</vt:lpstr>
      <vt:lpstr>PowerPoint Sunusu</vt:lpstr>
      <vt:lpstr>PowerPoint Sunusu</vt:lpstr>
      <vt:lpstr>PowerPoint Sunusu</vt:lpstr>
      <vt:lpstr>PowerPoint Sunusu</vt:lpstr>
      <vt:lpstr>PowerPoint Sunusu</vt:lpstr>
      <vt:lpstr>GEÇİCİ KORUMA ALTINDAKİ YABANCILARIN İŞ YERİ AÇMA PROSEDÜRLERİ</vt:lpstr>
      <vt:lpstr>BİZ NELER YAPIYORUZ?</vt:lpstr>
      <vt:lpstr>BİZ NELER YAPIYORUZ?</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GK Altındaki Yabancıların Çalışma İzinleri</dc:title>
  <dc:creator>Hüseyin Demir - huseyindemir02@gmail.com</dc:creator>
  <cp:keywords>Hüseyin Demir</cp:keywords>
  <cp:lastModifiedBy>hp</cp:lastModifiedBy>
  <cp:revision>868</cp:revision>
  <cp:lastPrinted>2016-04-09T19:11:49Z</cp:lastPrinted>
  <dcterms:modified xsi:type="dcterms:W3CDTF">2017-04-27T10:59:23Z</dcterms:modified>
</cp:coreProperties>
</file>