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handoutMasterIdLst>
    <p:handoutMasterId r:id="rId16"/>
  </p:handoutMasterIdLst>
  <p:sldIdLst>
    <p:sldId id="258" r:id="rId3"/>
    <p:sldId id="277" r:id="rId4"/>
    <p:sldId id="262" r:id="rId5"/>
    <p:sldId id="276" r:id="rId6"/>
    <p:sldId id="267" r:id="rId7"/>
    <p:sldId id="278" r:id="rId8"/>
    <p:sldId id="279" r:id="rId9"/>
    <p:sldId id="280" r:id="rId10"/>
    <p:sldId id="282" r:id="rId11"/>
    <p:sldId id="283" r:id="rId12"/>
    <p:sldId id="281" r:id="rId13"/>
    <p:sldId id="261" r:id="rId14"/>
  </p:sldIdLst>
  <p:sldSz cx="12192000" cy="6858000"/>
  <p:notesSz cx="6718300" cy="98552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61" autoAdjust="0"/>
    <p:restoredTop sz="75404" autoAdjust="0"/>
  </p:normalViewPr>
  <p:slideViewPr>
    <p:cSldViewPr snapToGrid="0">
      <p:cViewPr varScale="1">
        <p:scale>
          <a:sx n="88" d="100"/>
          <a:sy n="88" d="100"/>
        </p:scale>
        <p:origin x="14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F5A86A-FA48-4133-9450-986D6115BC2C}" type="doc">
      <dgm:prSet loTypeId="urn:microsoft.com/office/officeart/2005/8/layout/radial5" loCatId="relationship" qsTypeId="urn:microsoft.com/office/officeart/2005/8/quickstyle/simple1" qsCatId="simple" csTypeId="urn:microsoft.com/office/officeart/2005/8/colors/accent1_2" csCatId="accent1" phldr="1"/>
      <dgm:spPr/>
      <dgm:t>
        <a:bodyPr/>
        <a:lstStyle/>
        <a:p>
          <a:endParaRPr lang="tr-TR"/>
        </a:p>
      </dgm:t>
    </dgm:pt>
    <dgm:pt modelId="{1D03C512-33E2-4008-89BF-001ECB803C12}">
      <dgm:prSet phldrT="[Metin]" custT="1"/>
      <dgm:spPr>
        <a:xfrm>
          <a:off x="1217947" y="1476287"/>
          <a:ext cx="1458608" cy="1499746"/>
        </a:xfrm>
        <a:solidFill>
          <a:srgbClr val="4F81BD"/>
        </a:solidFill>
        <a:ln w="15875" cap="flat" cmpd="sng" algn="ctr">
          <a:solidFill>
            <a:sysClr val="window" lastClr="FFFFFF">
              <a:hueOff val="0"/>
              <a:satOff val="0"/>
              <a:lumOff val="0"/>
              <a:alphaOff val="0"/>
            </a:sysClr>
          </a:solidFill>
          <a:prstDash val="solid"/>
        </a:ln>
        <a:effectLst/>
      </dgm:spPr>
      <dgm:t>
        <a:bodyPr/>
        <a:lstStyle/>
        <a:p>
          <a:r>
            <a:rPr lang="tr-TR" sz="1200" b="1" dirty="0">
              <a:solidFill>
                <a:schemeClr val="bg1"/>
              </a:solidFill>
              <a:latin typeface="Open Sans" panose="020B0606030504020204" pitchFamily="34" charset="0"/>
              <a:ea typeface="Open Sans" panose="020B0606030504020204" pitchFamily="34" charset="0"/>
              <a:cs typeface="Open Sans" panose="020B0606030504020204" pitchFamily="34" charset="0"/>
            </a:rPr>
            <a:t>Bakanlığımızın Sorumluğunun En  Fazla Olduğu Fasıllar</a:t>
          </a:r>
        </a:p>
      </dgm:t>
    </dgm:pt>
    <dgm:pt modelId="{0338DCD2-EEDF-41CC-B26E-D6CDB29C37DA}" type="parTrans" cxnId="{A63BA1DC-ED2E-42E7-AC44-1912B056707B}">
      <dgm:prSet/>
      <dgm:spPr/>
      <dgm:t>
        <a:bodyPr/>
        <a:lstStyle/>
        <a:p>
          <a:endParaRPr lang="tr-TR"/>
        </a:p>
      </dgm:t>
    </dgm:pt>
    <dgm:pt modelId="{77F79E3C-1ABE-48BD-9E42-8421B5B2F0CA}" type="sibTrans" cxnId="{A63BA1DC-ED2E-42E7-AC44-1912B056707B}">
      <dgm:prSet/>
      <dgm:spPr/>
      <dgm:t>
        <a:bodyPr/>
        <a:lstStyle/>
        <a:p>
          <a:endParaRPr lang="tr-TR"/>
        </a:p>
      </dgm:t>
    </dgm:pt>
    <dgm:pt modelId="{2177030A-2313-4C7B-9DA8-C7BB5C786FCF}">
      <dgm:prSet custT="1">
        <dgm:style>
          <a:lnRef idx="1">
            <a:schemeClr val="accent1"/>
          </a:lnRef>
          <a:fillRef idx="2">
            <a:schemeClr val="accent1"/>
          </a:fillRef>
          <a:effectRef idx="1">
            <a:schemeClr val="accent1"/>
          </a:effectRef>
          <a:fontRef idx="minor">
            <a:schemeClr val="dk1"/>
          </a:fontRef>
        </dgm:style>
      </dgm:prSet>
      <dgm:spPr>
        <a:xfrm>
          <a:off x="818764" y="426327"/>
          <a:ext cx="1002341" cy="826755"/>
        </a:xfrm>
        <a:solidFill>
          <a:srgbClr val="1F497D">
            <a:lumMod val="40000"/>
            <a:lumOff val="60000"/>
          </a:srgbClr>
        </a:solidFill>
        <a:ln w="9525" cap="flat" cmpd="sng" algn="ctr">
          <a:solidFill>
            <a:srgbClr val="4F81BD">
              <a:lumMod val="20000"/>
              <a:lumOff val="80000"/>
            </a:srgbClr>
          </a:solidFill>
          <a:prstDash val="solid"/>
        </a:ln>
        <a:effectLst>
          <a:outerShdw blurRad="63500" dist="50800" dir="5400000" sx="98000" sy="98000" rotWithShape="0">
            <a:srgbClr val="000000">
              <a:alpha val="20000"/>
            </a:srgbClr>
          </a:outerShdw>
        </a:effectLst>
      </dgm:spPr>
      <dgm:t>
        <a:bodyPr/>
        <a:lstStyle/>
        <a:p>
          <a:r>
            <a:rPr lang="tr-TR" sz="1200" b="1" dirty="0">
              <a:solidFill>
                <a:schemeClr val="bg1"/>
              </a:solidFill>
              <a:latin typeface="Open Sans" panose="020B0606030504020204" pitchFamily="34" charset="0"/>
              <a:ea typeface="Open Sans" panose="020B0606030504020204" pitchFamily="34" charset="0"/>
              <a:cs typeface="Open Sans" panose="020B0606030504020204" pitchFamily="34" charset="0"/>
            </a:rPr>
            <a:t>Bölgesel Politika ve Yapısal Araçların Koordinasyonu Faslı</a:t>
          </a:r>
        </a:p>
      </dgm:t>
    </dgm:pt>
    <dgm:pt modelId="{0F8BCA8F-8233-4F7B-9867-BAC0F24E5161}" type="parTrans" cxnId="{70F6CA69-E20B-4BDB-B355-359F147E7075}">
      <dgm:prSet/>
      <dgm:spPr>
        <a:xfrm rot="14739309">
          <a:off x="1104557" y="1023201"/>
          <a:ext cx="732861" cy="300702"/>
        </a:xfrm>
        <a:solidFill>
          <a:srgbClr val="4F81BD">
            <a:tint val="60000"/>
            <a:hueOff val="0"/>
            <a:satOff val="0"/>
            <a:lumOff val="0"/>
            <a:alphaOff val="0"/>
          </a:srgbClr>
        </a:solidFill>
        <a:ln>
          <a:noFill/>
        </a:ln>
        <a:effectLst/>
      </dgm:spPr>
      <dgm:t>
        <a:bodyPr/>
        <a:lstStyle/>
        <a:p>
          <a:endParaRPr lang="tr-TR"/>
        </a:p>
      </dgm:t>
    </dgm:pt>
    <dgm:pt modelId="{6D2520CB-D23B-41FF-ABAE-EDFD0E61AAB8}" type="sibTrans" cxnId="{70F6CA69-E20B-4BDB-B355-359F147E7075}">
      <dgm:prSet/>
      <dgm:spPr/>
      <dgm:t>
        <a:bodyPr/>
        <a:lstStyle/>
        <a:p>
          <a:endParaRPr lang="tr-TR"/>
        </a:p>
      </dgm:t>
    </dgm:pt>
    <dgm:pt modelId="{3502FD85-D679-4F2E-B655-C5639E79E6EE}">
      <dgm:prSet/>
      <dgm:spPr/>
      <dgm:t>
        <a:bodyPr/>
        <a:lstStyle/>
        <a:p>
          <a:endParaRPr lang="tr-TR" sz="12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dgm:t>
    </dgm:pt>
    <dgm:pt modelId="{C9CD4A85-6145-4D0A-9E11-F837776BFF32}" type="parTrans" cxnId="{B2E54C6C-E0FF-4902-8065-8E1BDB1D23B6}">
      <dgm:prSet/>
      <dgm:spPr/>
      <dgm:t>
        <a:bodyPr/>
        <a:lstStyle/>
        <a:p>
          <a:endParaRPr lang="tr-TR"/>
        </a:p>
      </dgm:t>
    </dgm:pt>
    <dgm:pt modelId="{B0B26526-092D-4F2B-A973-06D21F730EF4}" type="sibTrans" cxnId="{B2E54C6C-E0FF-4902-8065-8E1BDB1D23B6}">
      <dgm:prSet/>
      <dgm:spPr/>
      <dgm:t>
        <a:bodyPr/>
        <a:lstStyle/>
        <a:p>
          <a:endParaRPr lang="tr-TR"/>
        </a:p>
      </dgm:t>
    </dgm:pt>
    <dgm:pt modelId="{97CE3588-B30B-4DDF-A5B2-0217A8AEE5A9}">
      <dgm:prSet custT="1"/>
      <dgm:spPr>
        <a:xfrm>
          <a:off x="2035845" y="395037"/>
          <a:ext cx="1109432" cy="889333"/>
        </a:xfrm>
        <a:solidFill>
          <a:srgbClr val="1F497D">
            <a:lumMod val="40000"/>
            <a:lumOff val="60000"/>
          </a:srgbClr>
        </a:solidFill>
        <a:ln w="15875" cap="flat" cmpd="sng" algn="ctr">
          <a:solidFill>
            <a:sysClr val="window" lastClr="FFFFFF">
              <a:hueOff val="0"/>
              <a:satOff val="0"/>
              <a:lumOff val="0"/>
              <a:alphaOff val="0"/>
            </a:sysClr>
          </a:solidFill>
          <a:prstDash val="solid"/>
        </a:ln>
        <a:effectLst/>
      </dgm:spPr>
      <dgm:t>
        <a:bodyPr/>
        <a:lstStyle/>
        <a:p>
          <a:r>
            <a:rPr lang="tr-TR" sz="1200" b="1" dirty="0">
              <a:solidFill>
                <a:schemeClr val="bg1"/>
              </a:solidFill>
              <a:latin typeface="Open Sans" panose="020B0606030504020204" pitchFamily="34" charset="0"/>
              <a:ea typeface="Open Sans" panose="020B0606030504020204" pitchFamily="34" charset="0"/>
              <a:cs typeface="Open Sans" panose="020B0606030504020204" pitchFamily="34" charset="0"/>
            </a:rPr>
            <a:t>Bilim ve Araştırma Faslı</a:t>
          </a:r>
        </a:p>
      </dgm:t>
    </dgm:pt>
    <dgm:pt modelId="{580D0AE6-8275-4C69-8950-8F36114EF60B}" type="parTrans" cxnId="{A8795F7B-89DC-48F6-9D1B-5FBD8AA18921}">
      <dgm:prSet/>
      <dgm:spPr>
        <a:xfrm rot="17693468">
          <a:off x="2065325" y="1024667"/>
          <a:ext cx="739302" cy="300702"/>
        </a:xfrm>
        <a:solidFill>
          <a:srgbClr val="4F81BD">
            <a:tint val="60000"/>
            <a:hueOff val="0"/>
            <a:satOff val="0"/>
            <a:lumOff val="0"/>
            <a:alphaOff val="0"/>
          </a:srgbClr>
        </a:solidFill>
        <a:ln>
          <a:noFill/>
        </a:ln>
        <a:effectLst/>
      </dgm:spPr>
      <dgm:t>
        <a:bodyPr/>
        <a:lstStyle/>
        <a:p>
          <a:endParaRPr lang="tr-TR"/>
        </a:p>
      </dgm:t>
    </dgm:pt>
    <dgm:pt modelId="{E97B804E-834A-492A-8EDE-CC292ED8FF19}" type="sibTrans" cxnId="{A8795F7B-89DC-48F6-9D1B-5FBD8AA18921}">
      <dgm:prSet/>
      <dgm:spPr/>
      <dgm:t>
        <a:bodyPr/>
        <a:lstStyle/>
        <a:p>
          <a:endParaRPr lang="tr-TR"/>
        </a:p>
      </dgm:t>
    </dgm:pt>
    <dgm:pt modelId="{D95DE089-8884-49BE-9570-B3C6AA32EBE6}">
      <dgm:prSet custT="1"/>
      <dgm:spPr>
        <a:xfrm>
          <a:off x="-4934" y="1412124"/>
          <a:ext cx="1016254" cy="801873"/>
        </a:xfrm>
        <a:solidFill>
          <a:srgbClr val="1F497D">
            <a:lumMod val="40000"/>
            <a:lumOff val="60000"/>
          </a:srgbClr>
        </a:solidFill>
        <a:ln w="15875" cap="flat" cmpd="sng" algn="ctr">
          <a:solidFill>
            <a:sysClr val="window" lastClr="FFFFFF">
              <a:hueOff val="0"/>
              <a:satOff val="0"/>
              <a:lumOff val="0"/>
              <a:alphaOff val="0"/>
            </a:sysClr>
          </a:solidFill>
          <a:prstDash val="solid"/>
        </a:ln>
        <a:effectLst/>
      </dgm:spPr>
      <dgm:t>
        <a:bodyPr/>
        <a:lstStyle/>
        <a:p>
          <a:r>
            <a:rPr lang="tr-TR" sz="1200" b="1" dirty="0">
              <a:solidFill>
                <a:schemeClr val="bg1"/>
              </a:solidFill>
              <a:latin typeface="Open Sans" panose="020B0606030504020204" pitchFamily="34" charset="0"/>
              <a:ea typeface="Open Sans" panose="020B0606030504020204" pitchFamily="34" charset="0"/>
              <a:cs typeface="Open Sans" panose="020B0606030504020204" pitchFamily="34" charset="0"/>
            </a:rPr>
            <a:t>İşletme ve Sanayi Politikası Faslı </a:t>
          </a:r>
        </a:p>
      </dgm:t>
    </dgm:pt>
    <dgm:pt modelId="{3CD90AF8-F344-46AE-889C-9EA8DA7B5054}" type="sibTrans" cxnId="{06265D37-7415-466C-8D01-E4F140D70FBA}">
      <dgm:prSet/>
      <dgm:spPr/>
      <dgm:t>
        <a:bodyPr/>
        <a:lstStyle/>
        <a:p>
          <a:endParaRPr lang="tr-TR"/>
        </a:p>
      </dgm:t>
    </dgm:pt>
    <dgm:pt modelId="{ED07187F-7769-4878-931D-B420C74DFA92}" type="parTrans" cxnId="{06265D37-7415-466C-8D01-E4F140D70FBA}">
      <dgm:prSet/>
      <dgm:spPr>
        <a:xfrm rot="11757849">
          <a:off x="489140" y="1762928"/>
          <a:ext cx="728767" cy="300702"/>
        </a:xfrm>
        <a:solidFill>
          <a:srgbClr val="4F81BD">
            <a:tint val="60000"/>
            <a:hueOff val="0"/>
            <a:satOff val="0"/>
            <a:lumOff val="0"/>
            <a:alphaOff val="0"/>
          </a:srgbClr>
        </a:solidFill>
        <a:ln>
          <a:noFill/>
        </a:ln>
        <a:effectLst/>
      </dgm:spPr>
      <dgm:t>
        <a:bodyPr/>
        <a:lstStyle/>
        <a:p>
          <a:endParaRPr lang="tr-TR"/>
        </a:p>
      </dgm:t>
    </dgm:pt>
    <dgm:pt modelId="{9EC71FA9-7B5C-4BC2-81F9-772C4D9F372F}">
      <dgm:prSet custT="1"/>
      <dgm:spPr>
        <a:xfrm>
          <a:off x="2901908" y="1412124"/>
          <a:ext cx="1010791" cy="801873"/>
        </a:xfrm>
        <a:solidFill>
          <a:srgbClr val="1F497D">
            <a:lumMod val="60000"/>
            <a:lumOff val="40000"/>
          </a:srgbClr>
        </a:solidFill>
        <a:ln w="15875" cap="flat" cmpd="sng" algn="ctr">
          <a:solidFill>
            <a:sysClr val="window" lastClr="FFFFFF">
              <a:hueOff val="0"/>
              <a:satOff val="0"/>
              <a:lumOff val="0"/>
              <a:alphaOff val="0"/>
            </a:sysClr>
          </a:solidFill>
          <a:prstDash val="solid"/>
        </a:ln>
        <a:effectLst/>
      </dgm:spPr>
      <dgm:t>
        <a:bodyPr/>
        <a:lstStyle/>
        <a:p>
          <a:r>
            <a:rPr lang="tr-TR" sz="1200" b="1" dirty="0">
              <a:solidFill>
                <a:schemeClr val="bg1"/>
              </a:solidFill>
              <a:latin typeface="Open Sans" panose="020B0606030504020204" pitchFamily="34" charset="0"/>
              <a:ea typeface="Open Sans" panose="020B0606030504020204" pitchFamily="34" charset="0"/>
              <a:cs typeface="Open Sans" panose="020B0606030504020204" pitchFamily="34" charset="0"/>
            </a:rPr>
            <a:t>Malların Serbest Dolaşımı Faslı</a:t>
          </a:r>
        </a:p>
      </dgm:t>
    </dgm:pt>
    <dgm:pt modelId="{84A3224C-0CBD-4D72-B990-90BE1B2346B9}" type="sibTrans" cxnId="{1FCB003E-0B64-44EF-87D3-7976CFB014C6}">
      <dgm:prSet/>
      <dgm:spPr/>
      <dgm:t>
        <a:bodyPr/>
        <a:lstStyle/>
        <a:p>
          <a:endParaRPr lang="tr-TR"/>
        </a:p>
      </dgm:t>
    </dgm:pt>
    <dgm:pt modelId="{9AAC2843-4FA6-45F0-8BFD-DC0277F66045}" type="parTrans" cxnId="{1FCB003E-0B64-44EF-87D3-7976CFB014C6}">
      <dgm:prSet/>
      <dgm:spPr>
        <a:xfrm rot="20652117">
          <a:off x="2678008" y="1763894"/>
          <a:ext cx="743334" cy="300702"/>
        </a:xfrm>
        <a:solidFill>
          <a:srgbClr val="4F81BD">
            <a:tint val="60000"/>
            <a:hueOff val="0"/>
            <a:satOff val="0"/>
            <a:lumOff val="0"/>
            <a:alphaOff val="0"/>
          </a:srgbClr>
        </a:solidFill>
        <a:ln>
          <a:noFill/>
        </a:ln>
        <a:effectLst/>
      </dgm:spPr>
      <dgm:t>
        <a:bodyPr/>
        <a:lstStyle/>
        <a:p>
          <a:endParaRPr lang="tr-TR" dirty="0"/>
        </a:p>
      </dgm:t>
    </dgm:pt>
    <dgm:pt modelId="{74C42BB9-86E7-4F79-A49A-6BBCC54EFD37}" type="pres">
      <dgm:prSet presAssocID="{BAF5A86A-FA48-4133-9450-986D6115BC2C}" presName="Name0" presStyleCnt="0">
        <dgm:presLayoutVars>
          <dgm:chMax val="1"/>
          <dgm:dir/>
          <dgm:animLvl val="ctr"/>
          <dgm:resizeHandles val="exact"/>
        </dgm:presLayoutVars>
      </dgm:prSet>
      <dgm:spPr/>
      <dgm:t>
        <a:bodyPr/>
        <a:lstStyle/>
        <a:p>
          <a:endParaRPr lang="tr-TR"/>
        </a:p>
      </dgm:t>
    </dgm:pt>
    <dgm:pt modelId="{C63C72D2-A5A7-4ED9-9341-CA0A7B954FF9}" type="pres">
      <dgm:prSet presAssocID="{1D03C512-33E2-4008-89BF-001ECB803C12}" presName="centerShape" presStyleLbl="node0" presStyleIdx="0" presStyleCnt="1" custScaleX="141513" custScaleY="140491"/>
      <dgm:spPr/>
      <dgm:t>
        <a:bodyPr/>
        <a:lstStyle/>
        <a:p>
          <a:endParaRPr lang="tr-TR"/>
        </a:p>
      </dgm:t>
    </dgm:pt>
    <dgm:pt modelId="{229F2431-EEF2-47A5-890E-DD730E60FED7}" type="pres">
      <dgm:prSet presAssocID="{ED07187F-7769-4878-931D-B420C74DFA92}" presName="parTrans" presStyleLbl="sibTrans2D1" presStyleIdx="0" presStyleCnt="4" custAng="14809777" custFlipHor="1" custScaleX="219790" custLinFactNeighborX="-40560" custLinFactNeighborY="5188"/>
      <dgm:spPr/>
      <dgm:t>
        <a:bodyPr/>
        <a:lstStyle/>
        <a:p>
          <a:endParaRPr lang="tr-TR"/>
        </a:p>
      </dgm:t>
    </dgm:pt>
    <dgm:pt modelId="{FF80A2F5-B50A-4862-B7DC-5E33AC6C67D0}" type="pres">
      <dgm:prSet presAssocID="{ED07187F-7769-4878-931D-B420C74DFA92}" presName="connectorText" presStyleLbl="sibTrans2D1" presStyleIdx="0" presStyleCnt="4"/>
      <dgm:spPr/>
      <dgm:t>
        <a:bodyPr/>
        <a:lstStyle/>
        <a:p>
          <a:endParaRPr lang="tr-TR"/>
        </a:p>
      </dgm:t>
    </dgm:pt>
    <dgm:pt modelId="{1E415078-5258-4994-8B2F-50E41DE9E13E}" type="pres">
      <dgm:prSet presAssocID="{D95DE089-8884-49BE-9570-B3C6AA32EBE6}" presName="node" presStyleLbl="node1" presStyleIdx="0" presStyleCnt="4" custScaleX="100754" custScaleY="108684" custRadScaleRad="99849" custRadScaleInc="-67236">
        <dgm:presLayoutVars>
          <dgm:bulletEnabled val="1"/>
        </dgm:presLayoutVars>
      </dgm:prSet>
      <dgm:spPr/>
      <dgm:t>
        <a:bodyPr/>
        <a:lstStyle/>
        <a:p>
          <a:endParaRPr lang="tr-TR"/>
        </a:p>
      </dgm:t>
    </dgm:pt>
    <dgm:pt modelId="{46138D61-00C9-46E7-9A1D-934A49584C87}" type="pres">
      <dgm:prSet presAssocID="{0F8BCA8F-8233-4F7B-9867-BAC0F24E5161}" presName="parTrans" presStyleLbl="sibTrans2D1" presStyleIdx="1" presStyleCnt="4" custAng="6705987" custFlipHor="1" custScaleX="199079" custLinFactNeighborX="27987" custLinFactNeighborY="1377"/>
      <dgm:spPr/>
      <dgm:t>
        <a:bodyPr/>
        <a:lstStyle/>
        <a:p>
          <a:endParaRPr lang="tr-TR"/>
        </a:p>
      </dgm:t>
    </dgm:pt>
    <dgm:pt modelId="{03722211-2E05-4982-9387-0BB9F8305534}" type="pres">
      <dgm:prSet presAssocID="{0F8BCA8F-8233-4F7B-9867-BAC0F24E5161}" presName="connectorText" presStyleLbl="sibTrans2D1" presStyleIdx="1" presStyleCnt="4"/>
      <dgm:spPr/>
      <dgm:t>
        <a:bodyPr/>
        <a:lstStyle/>
        <a:p>
          <a:endParaRPr lang="tr-TR"/>
        </a:p>
      </dgm:t>
    </dgm:pt>
    <dgm:pt modelId="{48AEB062-4722-41A3-83A1-531ED178C934}" type="pres">
      <dgm:prSet presAssocID="{2177030A-2313-4C7B-9DA8-C7BB5C786FCF}" presName="node" presStyleLbl="node1" presStyleIdx="1" presStyleCnt="4" custScaleX="116932" custScaleY="107959" custRadScaleRad="99360" custRadScaleInc="-131291">
        <dgm:presLayoutVars>
          <dgm:bulletEnabled val="1"/>
        </dgm:presLayoutVars>
      </dgm:prSet>
      <dgm:spPr/>
      <dgm:t>
        <a:bodyPr/>
        <a:lstStyle/>
        <a:p>
          <a:endParaRPr lang="tr-TR"/>
        </a:p>
      </dgm:t>
    </dgm:pt>
    <dgm:pt modelId="{643D20C9-4BFC-45A5-BAC7-9FB1EAE527A3}" type="pres">
      <dgm:prSet presAssocID="{580D0AE6-8275-4C69-8950-8F36114EF60B}" presName="parTrans" presStyleLbl="sibTrans2D1" presStyleIdx="2" presStyleCnt="4" custAng="81918" custFlipHor="1" custScaleX="208724" custLinFactNeighborX="-8820" custLinFactNeighborY="7878"/>
      <dgm:spPr/>
      <dgm:t>
        <a:bodyPr/>
        <a:lstStyle/>
        <a:p>
          <a:endParaRPr lang="tr-TR"/>
        </a:p>
      </dgm:t>
    </dgm:pt>
    <dgm:pt modelId="{1B5C8DCD-F6AF-40D6-97D8-A2928D44363A}" type="pres">
      <dgm:prSet presAssocID="{580D0AE6-8275-4C69-8950-8F36114EF60B}" presName="connectorText" presStyleLbl="sibTrans2D1" presStyleIdx="2" presStyleCnt="4"/>
      <dgm:spPr/>
      <dgm:t>
        <a:bodyPr/>
        <a:lstStyle/>
        <a:p>
          <a:endParaRPr lang="tr-TR"/>
        </a:p>
      </dgm:t>
    </dgm:pt>
    <dgm:pt modelId="{5029B976-EC1A-49E4-BB19-9334D24AFD38}" type="pres">
      <dgm:prSet presAssocID="{97CE3588-B30B-4DDF-A5B2-0217A8AEE5A9}" presName="node" presStyleLbl="node1" presStyleIdx="2" presStyleCnt="4" custScaleX="99392" custScaleY="100480" custRadScaleRad="88303" custRadScaleInc="-201391">
        <dgm:presLayoutVars>
          <dgm:bulletEnabled val="1"/>
        </dgm:presLayoutVars>
      </dgm:prSet>
      <dgm:spPr/>
      <dgm:t>
        <a:bodyPr/>
        <a:lstStyle/>
        <a:p>
          <a:endParaRPr lang="tr-TR"/>
        </a:p>
      </dgm:t>
    </dgm:pt>
    <dgm:pt modelId="{C4B6CCE2-D997-4B2A-9CD1-06846740A7EF}" type="pres">
      <dgm:prSet presAssocID="{9AAC2843-4FA6-45F0-8BFD-DC0277F66045}" presName="parTrans" presStyleLbl="sibTrans2D1" presStyleIdx="3" presStyleCnt="4" custFlipHor="1" custScaleX="199080" custLinFactNeighborX="2558" custLinFactNeighborY="7425"/>
      <dgm:spPr/>
      <dgm:t>
        <a:bodyPr/>
        <a:lstStyle/>
        <a:p>
          <a:endParaRPr lang="tr-TR"/>
        </a:p>
      </dgm:t>
    </dgm:pt>
    <dgm:pt modelId="{BD0415EA-3F1C-4723-B666-040EF631507C}" type="pres">
      <dgm:prSet presAssocID="{9AAC2843-4FA6-45F0-8BFD-DC0277F66045}" presName="connectorText" presStyleLbl="sibTrans2D1" presStyleIdx="3" presStyleCnt="4"/>
      <dgm:spPr/>
      <dgm:t>
        <a:bodyPr/>
        <a:lstStyle/>
        <a:p>
          <a:endParaRPr lang="tr-TR"/>
        </a:p>
      </dgm:t>
    </dgm:pt>
    <dgm:pt modelId="{32CC30BB-E00C-4A92-B687-505B9D80C573}" type="pres">
      <dgm:prSet presAssocID="{9EC71FA9-7B5C-4BC2-81F9-772C4D9F372F}" presName="node" presStyleLbl="node1" presStyleIdx="3" presStyleCnt="4" custScaleX="102231" custScaleY="103429" custRadScaleRad="88122" custRadScaleInc="-3827">
        <dgm:presLayoutVars>
          <dgm:bulletEnabled val="1"/>
        </dgm:presLayoutVars>
      </dgm:prSet>
      <dgm:spPr/>
      <dgm:t>
        <a:bodyPr/>
        <a:lstStyle/>
        <a:p>
          <a:endParaRPr lang="tr-TR"/>
        </a:p>
      </dgm:t>
    </dgm:pt>
  </dgm:ptLst>
  <dgm:cxnLst>
    <dgm:cxn modelId="{DFBA7B7D-4BA9-48EF-A523-F9425512BE23}" type="presOf" srcId="{BAF5A86A-FA48-4133-9450-986D6115BC2C}" destId="{74C42BB9-86E7-4F79-A49A-6BBCC54EFD37}" srcOrd="0" destOrd="0" presId="urn:microsoft.com/office/officeart/2005/8/layout/radial5"/>
    <dgm:cxn modelId="{70F6CA69-E20B-4BDB-B355-359F147E7075}" srcId="{1D03C512-33E2-4008-89BF-001ECB803C12}" destId="{2177030A-2313-4C7B-9DA8-C7BB5C786FCF}" srcOrd="1" destOrd="0" parTransId="{0F8BCA8F-8233-4F7B-9867-BAC0F24E5161}" sibTransId="{6D2520CB-D23B-41FF-ABAE-EDFD0E61AAB8}"/>
    <dgm:cxn modelId="{B2E54C6C-E0FF-4902-8065-8E1BDB1D23B6}" srcId="{BAF5A86A-FA48-4133-9450-986D6115BC2C}" destId="{3502FD85-D679-4F2E-B655-C5639E79E6EE}" srcOrd="1" destOrd="0" parTransId="{C9CD4A85-6145-4D0A-9E11-F837776BFF32}" sibTransId="{B0B26526-092D-4F2B-A973-06D21F730EF4}"/>
    <dgm:cxn modelId="{A63BA1DC-ED2E-42E7-AC44-1912B056707B}" srcId="{BAF5A86A-FA48-4133-9450-986D6115BC2C}" destId="{1D03C512-33E2-4008-89BF-001ECB803C12}" srcOrd="0" destOrd="0" parTransId="{0338DCD2-EEDF-41CC-B26E-D6CDB29C37DA}" sibTransId="{77F79E3C-1ABE-48BD-9E42-8421B5B2F0CA}"/>
    <dgm:cxn modelId="{9FCB8BC1-B579-4262-8781-CCE186BA00C1}" type="presOf" srcId="{9EC71FA9-7B5C-4BC2-81F9-772C4D9F372F}" destId="{32CC30BB-E00C-4A92-B687-505B9D80C573}" srcOrd="0" destOrd="0" presId="urn:microsoft.com/office/officeart/2005/8/layout/radial5"/>
    <dgm:cxn modelId="{EE8E3800-C04A-4C00-91C8-B56DDE305658}" type="presOf" srcId="{97CE3588-B30B-4DDF-A5B2-0217A8AEE5A9}" destId="{5029B976-EC1A-49E4-BB19-9334D24AFD38}" srcOrd="0" destOrd="0" presId="urn:microsoft.com/office/officeart/2005/8/layout/radial5"/>
    <dgm:cxn modelId="{06265D37-7415-466C-8D01-E4F140D70FBA}" srcId="{1D03C512-33E2-4008-89BF-001ECB803C12}" destId="{D95DE089-8884-49BE-9570-B3C6AA32EBE6}" srcOrd="0" destOrd="0" parTransId="{ED07187F-7769-4878-931D-B420C74DFA92}" sibTransId="{3CD90AF8-F344-46AE-889C-9EA8DA7B5054}"/>
    <dgm:cxn modelId="{55055D04-9B33-43A7-B062-95103B524CFE}" type="presOf" srcId="{D95DE089-8884-49BE-9570-B3C6AA32EBE6}" destId="{1E415078-5258-4994-8B2F-50E41DE9E13E}" srcOrd="0" destOrd="0" presId="urn:microsoft.com/office/officeart/2005/8/layout/radial5"/>
    <dgm:cxn modelId="{D9858295-1B26-41CF-8EA5-7512BB3474D6}" type="presOf" srcId="{0F8BCA8F-8233-4F7B-9867-BAC0F24E5161}" destId="{03722211-2E05-4982-9387-0BB9F8305534}" srcOrd="1" destOrd="0" presId="urn:microsoft.com/office/officeart/2005/8/layout/radial5"/>
    <dgm:cxn modelId="{A8795F7B-89DC-48F6-9D1B-5FBD8AA18921}" srcId="{1D03C512-33E2-4008-89BF-001ECB803C12}" destId="{97CE3588-B30B-4DDF-A5B2-0217A8AEE5A9}" srcOrd="2" destOrd="0" parTransId="{580D0AE6-8275-4C69-8950-8F36114EF60B}" sibTransId="{E97B804E-834A-492A-8EDE-CC292ED8FF19}"/>
    <dgm:cxn modelId="{C0DBCC0D-D9D4-4917-B605-76F3E497AD53}" type="presOf" srcId="{580D0AE6-8275-4C69-8950-8F36114EF60B}" destId="{643D20C9-4BFC-45A5-BAC7-9FB1EAE527A3}" srcOrd="0" destOrd="0" presId="urn:microsoft.com/office/officeart/2005/8/layout/radial5"/>
    <dgm:cxn modelId="{F6D069D0-9384-4258-AE2C-F80C1DAA2C28}" type="presOf" srcId="{1D03C512-33E2-4008-89BF-001ECB803C12}" destId="{C63C72D2-A5A7-4ED9-9341-CA0A7B954FF9}" srcOrd="0" destOrd="0" presId="urn:microsoft.com/office/officeart/2005/8/layout/radial5"/>
    <dgm:cxn modelId="{989390FC-AC1D-41F5-819E-C0C5F135540C}" type="presOf" srcId="{9AAC2843-4FA6-45F0-8BFD-DC0277F66045}" destId="{C4B6CCE2-D997-4B2A-9CD1-06846740A7EF}" srcOrd="0" destOrd="0" presId="urn:microsoft.com/office/officeart/2005/8/layout/radial5"/>
    <dgm:cxn modelId="{1FCB003E-0B64-44EF-87D3-7976CFB014C6}" srcId="{1D03C512-33E2-4008-89BF-001ECB803C12}" destId="{9EC71FA9-7B5C-4BC2-81F9-772C4D9F372F}" srcOrd="3" destOrd="0" parTransId="{9AAC2843-4FA6-45F0-8BFD-DC0277F66045}" sibTransId="{84A3224C-0CBD-4D72-B990-90BE1B2346B9}"/>
    <dgm:cxn modelId="{E822C39E-B96C-4809-8F7B-B90F4F19FD0B}" type="presOf" srcId="{9AAC2843-4FA6-45F0-8BFD-DC0277F66045}" destId="{BD0415EA-3F1C-4723-B666-040EF631507C}" srcOrd="1" destOrd="0" presId="urn:microsoft.com/office/officeart/2005/8/layout/radial5"/>
    <dgm:cxn modelId="{AE0F4B31-5CEB-433F-9C55-4A9002A319AC}" type="presOf" srcId="{2177030A-2313-4C7B-9DA8-C7BB5C786FCF}" destId="{48AEB062-4722-41A3-83A1-531ED178C934}" srcOrd="0" destOrd="0" presId="urn:microsoft.com/office/officeart/2005/8/layout/radial5"/>
    <dgm:cxn modelId="{A30A4FFD-3DD4-4F04-AE56-C498F84C48E3}" type="presOf" srcId="{580D0AE6-8275-4C69-8950-8F36114EF60B}" destId="{1B5C8DCD-F6AF-40D6-97D8-A2928D44363A}" srcOrd="1" destOrd="0" presId="urn:microsoft.com/office/officeart/2005/8/layout/radial5"/>
    <dgm:cxn modelId="{68012650-274E-4003-82B7-D89516D2DE40}" type="presOf" srcId="{ED07187F-7769-4878-931D-B420C74DFA92}" destId="{FF80A2F5-B50A-4862-B7DC-5E33AC6C67D0}" srcOrd="1" destOrd="0" presId="urn:microsoft.com/office/officeart/2005/8/layout/radial5"/>
    <dgm:cxn modelId="{80699D36-EB07-40F9-AE2D-ED515B4D309E}" type="presOf" srcId="{ED07187F-7769-4878-931D-B420C74DFA92}" destId="{229F2431-EEF2-47A5-890E-DD730E60FED7}" srcOrd="0" destOrd="0" presId="urn:microsoft.com/office/officeart/2005/8/layout/radial5"/>
    <dgm:cxn modelId="{E0645CF2-6963-4635-BA75-91256C90EAC7}" type="presOf" srcId="{0F8BCA8F-8233-4F7B-9867-BAC0F24E5161}" destId="{46138D61-00C9-46E7-9A1D-934A49584C87}" srcOrd="0" destOrd="0" presId="urn:microsoft.com/office/officeart/2005/8/layout/radial5"/>
    <dgm:cxn modelId="{9BEC122E-8DA0-4FEE-9A74-BF472CFC0270}" type="presParOf" srcId="{74C42BB9-86E7-4F79-A49A-6BBCC54EFD37}" destId="{C63C72D2-A5A7-4ED9-9341-CA0A7B954FF9}" srcOrd="0" destOrd="0" presId="urn:microsoft.com/office/officeart/2005/8/layout/radial5"/>
    <dgm:cxn modelId="{DF61F60A-E392-4602-AD1C-AB258C6CB85C}" type="presParOf" srcId="{74C42BB9-86E7-4F79-A49A-6BBCC54EFD37}" destId="{229F2431-EEF2-47A5-890E-DD730E60FED7}" srcOrd="1" destOrd="0" presId="urn:microsoft.com/office/officeart/2005/8/layout/radial5"/>
    <dgm:cxn modelId="{AF9C2086-DE62-41C9-A093-68CEB4C288E0}" type="presParOf" srcId="{229F2431-EEF2-47A5-890E-DD730E60FED7}" destId="{FF80A2F5-B50A-4862-B7DC-5E33AC6C67D0}" srcOrd="0" destOrd="0" presId="urn:microsoft.com/office/officeart/2005/8/layout/radial5"/>
    <dgm:cxn modelId="{B5EF6DB9-30B3-4FF7-A737-8A22EAD3901D}" type="presParOf" srcId="{74C42BB9-86E7-4F79-A49A-6BBCC54EFD37}" destId="{1E415078-5258-4994-8B2F-50E41DE9E13E}" srcOrd="2" destOrd="0" presId="urn:microsoft.com/office/officeart/2005/8/layout/radial5"/>
    <dgm:cxn modelId="{D3F66831-E06C-44F1-88DA-8F4DA4EC61F8}" type="presParOf" srcId="{74C42BB9-86E7-4F79-A49A-6BBCC54EFD37}" destId="{46138D61-00C9-46E7-9A1D-934A49584C87}" srcOrd="3" destOrd="0" presId="urn:microsoft.com/office/officeart/2005/8/layout/radial5"/>
    <dgm:cxn modelId="{D76DE7CB-D5B3-4D6C-8F5B-5CA32F56CAC8}" type="presParOf" srcId="{46138D61-00C9-46E7-9A1D-934A49584C87}" destId="{03722211-2E05-4982-9387-0BB9F8305534}" srcOrd="0" destOrd="0" presId="urn:microsoft.com/office/officeart/2005/8/layout/radial5"/>
    <dgm:cxn modelId="{354A36B8-3287-4AD2-807A-8939AE1E76FE}" type="presParOf" srcId="{74C42BB9-86E7-4F79-A49A-6BBCC54EFD37}" destId="{48AEB062-4722-41A3-83A1-531ED178C934}" srcOrd="4" destOrd="0" presId="urn:microsoft.com/office/officeart/2005/8/layout/radial5"/>
    <dgm:cxn modelId="{F6CA37D4-71B1-49BE-B582-ACFF81D329C7}" type="presParOf" srcId="{74C42BB9-86E7-4F79-A49A-6BBCC54EFD37}" destId="{643D20C9-4BFC-45A5-BAC7-9FB1EAE527A3}" srcOrd="5" destOrd="0" presId="urn:microsoft.com/office/officeart/2005/8/layout/radial5"/>
    <dgm:cxn modelId="{DF983ABA-5176-477E-A5CC-68B4C775701C}" type="presParOf" srcId="{643D20C9-4BFC-45A5-BAC7-9FB1EAE527A3}" destId="{1B5C8DCD-F6AF-40D6-97D8-A2928D44363A}" srcOrd="0" destOrd="0" presId="urn:microsoft.com/office/officeart/2005/8/layout/radial5"/>
    <dgm:cxn modelId="{BF471018-0907-4282-8C7E-D6A1A2C028A8}" type="presParOf" srcId="{74C42BB9-86E7-4F79-A49A-6BBCC54EFD37}" destId="{5029B976-EC1A-49E4-BB19-9334D24AFD38}" srcOrd="6" destOrd="0" presId="urn:microsoft.com/office/officeart/2005/8/layout/radial5"/>
    <dgm:cxn modelId="{F569D28C-21F9-4CB3-B8DD-93550A244E53}" type="presParOf" srcId="{74C42BB9-86E7-4F79-A49A-6BBCC54EFD37}" destId="{C4B6CCE2-D997-4B2A-9CD1-06846740A7EF}" srcOrd="7" destOrd="0" presId="urn:microsoft.com/office/officeart/2005/8/layout/radial5"/>
    <dgm:cxn modelId="{39C454C0-3929-49FA-8B8B-54E8B9CB1199}" type="presParOf" srcId="{C4B6CCE2-D997-4B2A-9CD1-06846740A7EF}" destId="{BD0415EA-3F1C-4723-B666-040EF631507C}" srcOrd="0" destOrd="0" presId="urn:microsoft.com/office/officeart/2005/8/layout/radial5"/>
    <dgm:cxn modelId="{165BB18A-9F18-45FE-867B-3227C5B68EEF}" type="presParOf" srcId="{74C42BB9-86E7-4F79-A49A-6BBCC54EFD37}" destId="{32CC30BB-E00C-4A92-B687-505B9D80C573}" srcOrd="8" destOrd="0" presId="urn:microsoft.com/office/officeart/2005/8/layout/radial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0"/>
            <a:ext cx="2911475" cy="493713"/>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05239" y="0"/>
            <a:ext cx="2911475" cy="493713"/>
          </a:xfrm>
          <a:prstGeom prst="rect">
            <a:avLst/>
          </a:prstGeom>
        </p:spPr>
        <p:txBody>
          <a:bodyPr vert="horz" lIns="91440" tIns="45720" rIns="91440" bIns="45720" rtlCol="0"/>
          <a:lstStyle>
            <a:lvl1pPr algn="r">
              <a:defRPr sz="1200"/>
            </a:lvl1pPr>
          </a:lstStyle>
          <a:p>
            <a:fld id="{6EAD3247-2C57-4BEC-94D6-98FA90B0ED0D}" type="datetimeFigureOut">
              <a:rPr lang="tr-TR" smtClean="0"/>
              <a:t>11.04.2017</a:t>
            </a:fld>
            <a:endParaRPr lang="tr-TR"/>
          </a:p>
        </p:txBody>
      </p:sp>
      <p:sp>
        <p:nvSpPr>
          <p:cNvPr id="4" name="Altbilgi Yer Tutucusu 3"/>
          <p:cNvSpPr>
            <a:spLocks noGrp="1"/>
          </p:cNvSpPr>
          <p:nvPr>
            <p:ph type="ftr" sz="quarter" idx="2"/>
          </p:nvPr>
        </p:nvSpPr>
        <p:spPr>
          <a:xfrm>
            <a:off x="1" y="9361488"/>
            <a:ext cx="2911475" cy="493712"/>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05239" y="9361488"/>
            <a:ext cx="2911475" cy="493712"/>
          </a:xfrm>
          <a:prstGeom prst="rect">
            <a:avLst/>
          </a:prstGeom>
        </p:spPr>
        <p:txBody>
          <a:bodyPr vert="horz" lIns="91440" tIns="45720" rIns="91440" bIns="45720" rtlCol="0" anchor="b"/>
          <a:lstStyle>
            <a:lvl1pPr algn="r">
              <a:defRPr sz="1200"/>
            </a:lvl1pPr>
          </a:lstStyle>
          <a:p>
            <a:fld id="{F29C2740-5F22-4E63-A60D-845704BFF631}" type="slidenum">
              <a:rPr lang="tr-TR" smtClean="0"/>
              <a:t>‹#›</a:t>
            </a:fld>
            <a:endParaRPr lang="tr-TR"/>
          </a:p>
        </p:txBody>
      </p:sp>
    </p:spTree>
    <p:extLst>
      <p:ext uri="{BB962C8B-B14F-4D97-AF65-F5344CB8AC3E}">
        <p14:creationId xmlns:p14="http://schemas.microsoft.com/office/powerpoint/2010/main" val="36816195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1"/>
            <a:ext cx="2911263" cy="49447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05483" y="1"/>
            <a:ext cx="2911263" cy="494472"/>
          </a:xfrm>
          <a:prstGeom prst="rect">
            <a:avLst/>
          </a:prstGeom>
        </p:spPr>
        <p:txBody>
          <a:bodyPr vert="horz" lIns="91440" tIns="45720" rIns="91440" bIns="45720" rtlCol="0"/>
          <a:lstStyle>
            <a:lvl1pPr algn="r">
              <a:defRPr sz="1200"/>
            </a:lvl1pPr>
          </a:lstStyle>
          <a:p>
            <a:fld id="{041548AC-6419-424E-913F-3E43BC41540D}" type="datetimeFigureOut">
              <a:rPr lang="tr-TR" smtClean="0"/>
              <a:t>11.04.2017</a:t>
            </a:fld>
            <a:endParaRPr lang="tr-TR"/>
          </a:p>
        </p:txBody>
      </p:sp>
      <p:sp>
        <p:nvSpPr>
          <p:cNvPr id="4" name="Slayt Görüntüsü Yer Tutucusu 3"/>
          <p:cNvSpPr>
            <a:spLocks noGrp="1" noRot="1" noChangeAspect="1"/>
          </p:cNvSpPr>
          <p:nvPr>
            <p:ph type="sldImg" idx="2"/>
          </p:nvPr>
        </p:nvSpPr>
        <p:spPr>
          <a:xfrm>
            <a:off x="403225" y="1231900"/>
            <a:ext cx="5911850" cy="3325813"/>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1830" y="4742816"/>
            <a:ext cx="5374640" cy="3880485"/>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1" y="9360730"/>
            <a:ext cx="2911263" cy="49447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05483" y="9360730"/>
            <a:ext cx="2911263" cy="494470"/>
          </a:xfrm>
          <a:prstGeom prst="rect">
            <a:avLst/>
          </a:prstGeom>
        </p:spPr>
        <p:txBody>
          <a:bodyPr vert="horz" lIns="91440" tIns="45720" rIns="91440" bIns="45720" rtlCol="0" anchor="b"/>
          <a:lstStyle>
            <a:lvl1pPr algn="r">
              <a:defRPr sz="1200"/>
            </a:lvl1pPr>
          </a:lstStyle>
          <a:p>
            <a:fld id="{38123D7C-BD70-41B1-8ECC-1B7C6806D139}" type="slidenum">
              <a:rPr lang="tr-TR" smtClean="0"/>
              <a:t>‹#›</a:t>
            </a:fld>
            <a:endParaRPr lang="tr-TR"/>
          </a:p>
        </p:txBody>
      </p:sp>
    </p:spTree>
    <p:extLst>
      <p:ext uri="{BB962C8B-B14F-4D97-AF65-F5344CB8AC3E}">
        <p14:creationId xmlns:p14="http://schemas.microsoft.com/office/powerpoint/2010/main" val="2601858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Slayt Görüntüsü Yer Tutucusu 1"/>
          <p:cNvSpPr>
            <a:spLocks noGrp="1" noRot="1" noChangeAspect="1" noTextEdit="1"/>
          </p:cNvSpPr>
          <p:nvPr>
            <p:ph type="sldImg"/>
          </p:nvPr>
        </p:nvSpPr>
        <p:spPr>
          <a:ln/>
        </p:spPr>
      </p:sp>
      <p:sp>
        <p:nvSpPr>
          <p:cNvPr id="188419" name="Not Yer Tutucusu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p>
        </p:txBody>
      </p:sp>
      <p:sp>
        <p:nvSpPr>
          <p:cNvPr id="188420" name="Slayt Numarası Yer Tutucusu 3"/>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215900" indent="-201613">
              <a:tabLst>
                <a:tab pos="449263" algn="l"/>
                <a:tab pos="900113" algn="l"/>
                <a:tab pos="1350963" algn="l"/>
                <a:tab pos="1801813" algn="l"/>
                <a:tab pos="2251075" algn="l"/>
                <a:tab pos="2703513" algn="l"/>
              </a:tabLst>
              <a:defRPr>
                <a:solidFill>
                  <a:schemeClr val="bg1"/>
                </a:solidFill>
                <a:latin typeface="Arial" panose="020B0604020202020204" pitchFamily="34" charset="0"/>
                <a:ea typeface="Droid Sans Fallback" charset="0"/>
                <a:cs typeface="Droid Sans Fallback" charset="0"/>
              </a:defRPr>
            </a:lvl1pPr>
            <a:lvl2pPr>
              <a:tabLst>
                <a:tab pos="449263" algn="l"/>
                <a:tab pos="900113" algn="l"/>
                <a:tab pos="1350963" algn="l"/>
                <a:tab pos="1801813" algn="l"/>
                <a:tab pos="2251075" algn="l"/>
                <a:tab pos="2703513" algn="l"/>
              </a:tabLst>
              <a:defRPr>
                <a:solidFill>
                  <a:schemeClr val="bg1"/>
                </a:solidFill>
                <a:latin typeface="Arial" panose="020B0604020202020204" pitchFamily="34" charset="0"/>
                <a:ea typeface="Droid Sans Fallback" charset="0"/>
                <a:cs typeface="Droid Sans Fallback" charset="0"/>
              </a:defRPr>
            </a:lvl2pPr>
            <a:lvl3pPr>
              <a:tabLst>
                <a:tab pos="449263" algn="l"/>
                <a:tab pos="900113" algn="l"/>
                <a:tab pos="1350963" algn="l"/>
                <a:tab pos="1801813" algn="l"/>
                <a:tab pos="2251075" algn="l"/>
                <a:tab pos="2703513" algn="l"/>
              </a:tabLst>
              <a:defRPr>
                <a:solidFill>
                  <a:schemeClr val="bg1"/>
                </a:solidFill>
                <a:latin typeface="Arial" panose="020B0604020202020204" pitchFamily="34" charset="0"/>
                <a:ea typeface="Droid Sans Fallback" charset="0"/>
                <a:cs typeface="Droid Sans Fallback" charset="0"/>
              </a:defRPr>
            </a:lvl3pPr>
            <a:lvl4pPr>
              <a:tabLst>
                <a:tab pos="449263" algn="l"/>
                <a:tab pos="900113" algn="l"/>
                <a:tab pos="1350963" algn="l"/>
                <a:tab pos="1801813" algn="l"/>
                <a:tab pos="2251075" algn="l"/>
                <a:tab pos="2703513" algn="l"/>
              </a:tabLst>
              <a:defRPr>
                <a:solidFill>
                  <a:schemeClr val="bg1"/>
                </a:solidFill>
                <a:latin typeface="Arial" panose="020B0604020202020204" pitchFamily="34" charset="0"/>
                <a:ea typeface="Droid Sans Fallback" charset="0"/>
                <a:cs typeface="Droid Sans Fallback" charset="0"/>
              </a:defRPr>
            </a:lvl4pPr>
            <a:lvl5pPr>
              <a:tabLst>
                <a:tab pos="449263" algn="l"/>
                <a:tab pos="900113" algn="l"/>
                <a:tab pos="1350963" algn="l"/>
                <a:tab pos="1801813" algn="l"/>
                <a:tab pos="2251075" algn="l"/>
                <a:tab pos="2703513" algn="l"/>
              </a:tabLst>
              <a:defRPr>
                <a:solidFill>
                  <a:schemeClr val="bg1"/>
                </a:solidFill>
                <a:latin typeface="Arial" panose="020B0604020202020204" pitchFamily="34" charset="0"/>
                <a:ea typeface="Droid Sans Fallback" charset="0"/>
                <a:cs typeface="Droid Sans Fallback" charset="0"/>
              </a:defRPr>
            </a:lvl5pPr>
            <a:lvl6pPr marL="2514600" indent="-228600" defTabSz="449263" eaLnBrk="0" fontAlgn="base" hangingPunct="0">
              <a:spcBef>
                <a:spcPct val="0"/>
              </a:spcBef>
              <a:spcAft>
                <a:spcPct val="0"/>
              </a:spcAft>
              <a:tabLst>
                <a:tab pos="449263" algn="l"/>
                <a:tab pos="900113" algn="l"/>
                <a:tab pos="1350963" algn="l"/>
                <a:tab pos="1801813" algn="l"/>
                <a:tab pos="2251075" algn="l"/>
                <a:tab pos="2703513" algn="l"/>
              </a:tabLst>
              <a:defRPr>
                <a:solidFill>
                  <a:schemeClr val="bg1"/>
                </a:solidFill>
                <a:latin typeface="Arial" panose="020B0604020202020204" pitchFamily="34" charset="0"/>
                <a:ea typeface="Droid Sans Fallback" charset="0"/>
                <a:cs typeface="Droid Sans Fallback" charset="0"/>
              </a:defRPr>
            </a:lvl6pPr>
            <a:lvl7pPr marL="2971800" indent="-228600" defTabSz="449263" eaLnBrk="0" fontAlgn="base" hangingPunct="0">
              <a:spcBef>
                <a:spcPct val="0"/>
              </a:spcBef>
              <a:spcAft>
                <a:spcPct val="0"/>
              </a:spcAft>
              <a:tabLst>
                <a:tab pos="449263" algn="l"/>
                <a:tab pos="900113" algn="l"/>
                <a:tab pos="1350963" algn="l"/>
                <a:tab pos="1801813" algn="l"/>
                <a:tab pos="2251075" algn="l"/>
                <a:tab pos="2703513" algn="l"/>
              </a:tabLst>
              <a:defRPr>
                <a:solidFill>
                  <a:schemeClr val="bg1"/>
                </a:solidFill>
                <a:latin typeface="Arial" panose="020B0604020202020204" pitchFamily="34" charset="0"/>
                <a:ea typeface="Droid Sans Fallback" charset="0"/>
                <a:cs typeface="Droid Sans Fallback" charset="0"/>
              </a:defRPr>
            </a:lvl7pPr>
            <a:lvl8pPr marL="3429000" indent="-228600" defTabSz="449263" eaLnBrk="0" fontAlgn="base" hangingPunct="0">
              <a:spcBef>
                <a:spcPct val="0"/>
              </a:spcBef>
              <a:spcAft>
                <a:spcPct val="0"/>
              </a:spcAft>
              <a:tabLst>
                <a:tab pos="449263" algn="l"/>
                <a:tab pos="900113" algn="l"/>
                <a:tab pos="1350963" algn="l"/>
                <a:tab pos="1801813" algn="l"/>
                <a:tab pos="2251075" algn="l"/>
                <a:tab pos="2703513" algn="l"/>
              </a:tabLst>
              <a:defRPr>
                <a:solidFill>
                  <a:schemeClr val="bg1"/>
                </a:solidFill>
                <a:latin typeface="Arial" panose="020B0604020202020204" pitchFamily="34" charset="0"/>
                <a:ea typeface="Droid Sans Fallback" charset="0"/>
                <a:cs typeface="Droid Sans Fallback" charset="0"/>
              </a:defRPr>
            </a:lvl8pPr>
            <a:lvl9pPr marL="3886200" indent="-228600" defTabSz="449263" eaLnBrk="0" fontAlgn="base" hangingPunct="0">
              <a:spcBef>
                <a:spcPct val="0"/>
              </a:spcBef>
              <a:spcAft>
                <a:spcPct val="0"/>
              </a:spcAft>
              <a:tabLst>
                <a:tab pos="449263" algn="l"/>
                <a:tab pos="900113" algn="l"/>
                <a:tab pos="1350963" algn="l"/>
                <a:tab pos="1801813" algn="l"/>
                <a:tab pos="2251075" algn="l"/>
                <a:tab pos="2703513" algn="l"/>
              </a:tabLst>
              <a:defRPr>
                <a:solidFill>
                  <a:schemeClr val="bg1"/>
                </a:solidFill>
                <a:latin typeface="Arial" panose="020B0604020202020204" pitchFamily="34" charset="0"/>
                <a:ea typeface="Droid Sans Fallback" charset="0"/>
                <a:cs typeface="Droid Sans Fallback" charset="0"/>
              </a:defRPr>
            </a:lvl9pPr>
          </a:lstStyle>
          <a:p>
            <a:fld id="{9FF8214C-B28D-422C-A9D9-F647C18E89FB}" type="slidenum">
              <a:rPr lang="tr-TR" altLang="tr-TR">
                <a:solidFill>
                  <a:srgbClr val="000000"/>
                </a:solidFill>
                <a:latin typeface="Times New Roman" panose="02020603050405020304" pitchFamily="18" charset="0"/>
                <a:cs typeface="DejaVu Sans" panose="020B0603030804020204" pitchFamily="34" charset="0"/>
              </a:rPr>
              <a:pPr/>
              <a:t>1</a:t>
            </a:fld>
            <a:endParaRPr lang="tr-TR" altLang="tr-TR">
              <a:solidFill>
                <a:srgbClr val="000000"/>
              </a:solidFill>
              <a:latin typeface="Times New Roman" panose="02020603050405020304" pitchFamily="18" charset="0"/>
              <a:cs typeface="DejaVu Sans" panose="020B0603030804020204" pitchFamily="34" charset="0"/>
            </a:endParaRPr>
          </a:p>
        </p:txBody>
      </p:sp>
    </p:spTree>
    <p:extLst>
      <p:ext uri="{BB962C8B-B14F-4D97-AF65-F5344CB8AC3E}">
        <p14:creationId xmlns:p14="http://schemas.microsoft.com/office/powerpoint/2010/main" val="15017452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8123D7C-BD70-41B1-8ECC-1B7C6806D139}" type="slidenum">
              <a:rPr lang="tr-TR" smtClean="0"/>
              <a:t>10</a:t>
            </a:fld>
            <a:endParaRPr lang="tr-TR"/>
          </a:p>
        </p:txBody>
      </p:sp>
    </p:spTree>
    <p:extLst>
      <p:ext uri="{BB962C8B-B14F-4D97-AF65-F5344CB8AC3E}">
        <p14:creationId xmlns:p14="http://schemas.microsoft.com/office/powerpoint/2010/main" val="2512046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b="0" i="0" u="none" strike="noStrike" kern="1200" baseline="0" dirty="0" smtClean="0">
                <a:solidFill>
                  <a:schemeClr val="tx1"/>
                </a:solidFill>
                <a:latin typeface="+mn-lt"/>
                <a:ea typeface="+mn-ea"/>
                <a:cs typeface="+mn-cs"/>
              </a:rPr>
              <a:t>PCT (Patent Cooperation </a:t>
            </a:r>
            <a:r>
              <a:rPr lang="tr-TR" sz="1200" b="0" i="0" u="none" strike="noStrike" kern="1200" baseline="0" dirty="0" err="1" smtClean="0">
                <a:solidFill>
                  <a:schemeClr val="tx1"/>
                </a:solidFill>
                <a:latin typeface="+mn-lt"/>
                <a:ea typeface="+mn-ea"/>
                <a:cs typeface="+mn-cs"/>
              </a:rPr>
              <a:t>Treaty</a:t>
            </a:r>
            <a:r>
              <a:rPr lang="tr-TR" sz="1200" b="0" i="0" u="none" strike="noStrike" kern="1200" baseline="0" dirty="0" smtClean="0">
                <a:solidFill>
                  <a:schemeClr val="tx1"/>
                </a:solidFill>
                <a:latin typeface="+mn-lt"/>
                <a:ea typeface="+mn-ea"/>
                <a:cs typeface="+mn-cs"/>
              </a:rPr>
              <a:t> – Patent İşbirliği Antlaşması ); bir buluşun, birden çok ülkede korunması istendiği takdirde, bunu kolaylaştırmak ve ekonomik hale getirmek amacıyla üye ülkelerin yapmış olduğu bir antlaşmadır.</a:t>
            </a:r>
            <a:endParaRPr lang="tr-TR" dirty="0" smtClean="0"/>
          </a:p>
          <a:p>
            <a:endParaRPr lang="tr-TR" dirty="0"/>
          </a:p>
        </p:txBody>
      </p:sp>
      <p:sp>
        <p:nvSpPr>
          <p:cNvPr id="4" name="Slayt Numarası Yer Tutucusu 3"/>
          <p:cNvSpPr>
            <a:spLocks noGrp="1"/>
          </p:cNvSpPr>
          <p:nvPr>
            <p:ph type="sldNum" sz="quarter" idx="10"/>
          </p:nvPr>
        </p:nvSpPr>
        <p:spPr/>
        <p:txBody>
          <a:bodyPr/>
          <a:lstStyle/>
          <a:p>
            <a:fld id="{38123D7C-BD70-41B1-8ECC-1B7C6806D139}" type="slidenum">
              <a:rPr lang="tr-TR" smtClean="0"/>
              <a:t>11</a:t>
            </a:fld>
            <a:endParaRPr lang="tr-TR"/>
          </a:p>
        </p:txBody>
      </p:sp>
    </p:spTree>
    <p:extLst>
      <p:ext uri="{BB962C8B-B14F-4D97-AF65-F5344CB8AC3E}">
        <p14:creationId xmlns:p14="http://schemas.microsoft.com/office/powerpoint/2010/main" val="32963069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38123D7C-BD70-41B1-8ECC-1B7C6806D139}" type="slidenum">
              <a:rPr lang="tr-TR" smtClean="0"/>
              <a:t>12</a:t>
            </a:fld>
            <a:endParaRPr lang="tr-TR"/>
          </a:p>
        </p:txBody>
      </p:sp>
    </p:spTree>
    <p:extLst>
      <p:ext uri="{BB962C8B-B14F-4D97-AF65-F5344CB8AC3E}">
        <p14:creationId xmlns:p14="http://schemas.microsoft.com/office/powerpoint/2010/main" val="10714829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38123D7C-BD70-41B1-8ECC-1B7C6806D139}" type="slidenum">
              <a:rPr lang="tr-TR" smtClean="0"/>
              <a:t>2</a:t>
            </a:fld>
            <a:endParaRPr lang="tr-TR"/>
          </a:p>
        </p:txBody>
      </p:sp>
    </p:spTree>
    <p:extLst>
      <p:ext uri="{BB962C8B-B14F-4D97-AF65-F5344CB8AC3E}">
        <p14:creationId xmlns:p14="http://schemas.microsoft.com/office/powerpoint/2010/main" val="19366514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Slayt Görüntüsü Yer Tutucusu 1"/>
          <p:cNvSpPr>
            <a:spLocks noGrp="1" noRot="1" noChangeAspect="1" noTextEdit="1"/>
          </p:cNvSpPr>
          <p:nvPr>
            <p:ph type="sldImg"/>
          </p:nvPr>
        </p:nvSpPr>
        <p:spPr>
          <a:ln/>
        </p:spPr>
      </p:sp>
      <p:sp>
        <p:nvSpPr>
          <p:cNvPr id="195587" name="Not Yer Tutucusu 2"/>
          <p:cNvSpPr>
            <a:spLocks noGrp="1"/>
          </p:cNvSpPr>
          <p:nvPr>
            <p:ph type="body" idx="1"/>
          </p:nvPr>
        </p:nvSpPr>
        <p:spPr>
          <a:noFill/>
          <a:extLst>
            <a:ext uri="{91240B29-F687-4F45-9708-019B960494DF}">
              <a14:hiddenLine xmlns:a14="http://schemas.microsoft.com/office/drawing/2010/main" w="9525">
                <a:solidFill>
                  <a:srgbClr val="3465A4"/>
                </a:solidFill>
                <a:miter lim="800000"/>
                <a:headEnd/>
                <a:tailEnd/>
              </a14:hiddenLine>
            </a:ext>
          </a:extLst>
        </p:spPr>
        <p:txBody>
          <a:bodyPr/>
          <a:lstStyle/>
          <a:p>
            <a:r>
              <a:rPr lang="en-US" altLang="tr-TR" dirty="0" smtClean="0"/>
              <a:t> </a:t>
            </a:r>
            <a:endParaRPr lang="tr-TR" altLang="tr-TR" dirty="0" smtClean="0"/>
          </a:p>
        </p:txBody>
      </p:sp>
      <p:sp>
        <p:nvSpPr>
          <p:cNvPr id="195588" name="Slayt Numarası Yer Tutucusu 3"/>
          <p:cNvSpPr>
            <a:spLocks noGrp="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marL="215900" indent="-201613">
              <a:tabLst>
                <a:tab pos="449263" algn="l"/>
                <a:tab pos="900113" algn="l"/>
                <a:tab pos="1350963" algn="l"/>
                <a:tab pos="1801813" algn="l"/>
                <a:tab pos="2252663" algn="l"/>
                <a:tab pos="2703513" algn="l"/>
              </a:tabLst>
              <a:defRPr>
                <a:solidFill>
                  <a:schemeClr val="bg1"/>
                </a:solidFill>
                <a:latin typeface="Arial" panose="020B0604020202020204" pitchFamily="34" charset="0"/>
                <a:ea typeface="Droid Sans Fallback" charset="0"/>
                <a:cs typeface="Droid Sans Fallback" charset="0"/>
              </a:defRPr>
            </a:lvl1pPr>
            <a:lvl2pPr>
              <a:tabLst>
                <a:tab pos="449263" algn="l"/>
                <a:tab pos="900113" algn="l"/>
                <a:tab pos="1350963" algn="l"/>
                <a:tab pos="1801813" algn="l"/>
                <a:tab pos="2252663" algn="l"/>
                <a:tab pos="2703513" algn="l"/>
              </a:tabLst>
              <a:defRPr>
                <a:solidFill>
                  <a:schemeClr val="bg1"/>
                </a:solidFill>
                <a:latin typeface="Arial" panose="020B0604020202020204" pitchFamily="34" charset="0"/>
                <a:ea typeface="Droid Sans Fallback" charset="0"/>
                <a:cs typeface="Droid Sans Fallback" charset="0"/>
              </a:defRPr>
            </a:lvl2pPr>
            <a:lvl3pPr>
              <a:tabLst>
                <a:tab pos="449263" algn="l"/>
                <a:tab pos="900113" algn="l"/>
                <a:tab pos="1350963" algn="l"/>
                <a:tab pos="1801813" algn="l"/>
                <a:tab pos="2252663" algn="l"/>
                <a:tab pos="2703513" algn="l"/>
              </a:tabLst>
              <a:defRPr>
                <a:solidFill>
                  <a:schemeClr val="bg1"/>
                </a:solidFill>
                <a:latin typeface="Arial" panose="020B0604020202020204" pitchFamily="34" charset="0"/>
                <a:ea typeface="Droid Sans Fallback" charset="0"/>
                <a:cs typeface="Droid Sans Fallback" charset="0"/>
              </a:defRPr>
            </a:lvl3pPr>
            <a:lvl4pPr>
              <a:tabLst>
                <a:tab pos="449263" algn="l"/>
                <a:tab pos="900113" algn="l"/>
                <a:tab pos="1350963" algn="l"/>
                <a:tab pos="1801813" algn="l"/>
                <a:tab pos="2252663" algn="l"/>
                <a:tab pos="2703513" algn="l"/>
              </a:tabLst>
              <a:defRPr>
                <a:solidFill>
                  <a:schemeClr val="bg1"/>
                </a:solidFill>
                <a:latin typeface="Arial" panose="020B0604020202020204" pitchFamily="34" charset="0"/>
                <a:ea typeface="Droid Sans Fallback" charset="0"/>
                <a:cs typeface="Droid Sans Fallback" charset="0"/>
              </a:defRPr>
            </a:lvl4pPr>
            <a:lvl5pPr>
              <a:tabLst>
                <a:tab pos="449263" algn="l"/>
                <a:tab pos="900113" algn="l"/>
                <a:tab pos="1350963" algn="l"/>
                <a:tab pos="1801813" algn="l"/>
                <a:tab pos="2252663" algn="l"/>
                <a:tab pos="2703513" algn="l"/>
              </a:tabLst>
              <a:defRPr>
                <a:solidFill>
                  <a:schemeClr val="bg1"/>
                </a:solidFill>
                <a:latin typeface="Arial" panose="020B0604020202020204" pitchFamily="34" charset="0"/>
                <a:ea typeface="Droid Sans Fallback" charset="0"/>
                <a:cs typeface="Droid Sans Fallback" charset="0"/>
              </a:defRPr>
            </a:lvl5pPr>
            <a:lvl6pPr marL="2514600" indent="-228600" defTabSz="449263" eaLnBrk="0" fontAlgn="base" hangingPunct="0">
              <a:spcBef>
                <a:spcPct val="0"/>
              </a:spcBef>
              <a:spcAft>
                <a:spcPct val="0"/>
              </a:spcAft>
              <a:tabLst>
                <a:tab pos="449263" algn="l"/>
                <a:tab pos="900113" algn="l"/>
                <a:tab pos="1350963" algn="l"/>
                <a:tab pos="1801813" algn="l"/>
                <a:tab pos="2252663" algn="l"/>
                <a:tab pos="2703513" algn="l"/>
              </a:tabLst>
              <a:defRPr>
                <a:solidFill>
                  <a:schemeClr val="bg1"/>
                </a:solidFill>
                <a:latin typeface="Arial" panose="020B0604020202020204" pitchFamily="34" charset="0"/>
                <a:ea typeface="Droid Sans Fallback" charset="0"/>
                <a:cs typeface="Droid Sans Fallback" charset="0"/>
              </a:defRPr>
            </a:lvl6pPr>
            <a:lvl7pPr marL="2971800" indent="-228600" defTabSz="449263" eaLnBrk="0" fontAlgn="base" hangingPunct="0">
              <a:spcBef>
                <a:spcPct val="0"/>
              </a:spcBef>
              <a:spcAft>
                <a:spcPct val="0"/>
              </a:spcAft>
              <a:tabLst>
                <a:tab pos="449263" algn="l"/>
                <a:tab pos="900113" algn="l"/>
                <a:tab pos="1350963" algn="l"/>
                <a:tab pos="1801813" algn="l"/>
                <a:tab pos="2252663" algn="l"/>
                <a:tab pos="2703513" algn="l"/>
              </a:tabLst>
              <a:defRPr>
                <a:solidFill>
                  <a:schemeClr val="bg1"/>
                </a:solidFill>
                <a:latin typeface="Arial" panose="020B0604020202020204" pitchFamily="34" charset="0"/>
                <a:ea typeface="Droid Sans Fallback" charset="0"/>
                <a:cs typeface="Droid Sans Fallback" charset="0"/>
              </a:defRPr>
            </a:lvl7pPr>
            <a:lvl8pPr marL="3429000" indent="-228600" defTabSz="449263" eaLnBrk="0" fontAlgn="base" hangingPunct="0">
              <a:spcBef>
                <a:spcPct val="0"/>
              </a:spcBef>
              <a:spcAft>
                <a:spcPct val="0"/>
              </a:spcAft>
              <a:tabLst>
                <a:tab pos="449263" algn="l"/>
                <a:tab pos="900113" algn="l"/>
                <a:tab pos="1350963" algn="l"/>
                <a:tab pos="1801813" algn="l"/>
                <a:tab pos="2252663" algn="l"/>
                <a:tab pos="2703513" algn="l"/>
              </a:tabLst>
              <a:defRPr>
                <a:solidFill>
                  <a:schemeClr val="bg1"/>
                </a:solidFill>
                <a:latin typeface="Arial" panose="020B0604020202020204" pitchFamily="34" charset="0"/>
                <a:ea typeface="Droid Sans Fallback" charset="0"/>
                <a:cs typeface="Droid Sans Fallback" charset="0"/>
              </a:defRPr>
            </a:lvl8pPr>
            <a:lvl9pPr marL="3886200" indent="-228600" defTabSz="449263" eaLnBrk="0" fontAlgn="base" hangingPunct="0">
              <a:spcBef>
                <a:spcPct val="0"/>
              </a:spcBef>
              <a:spcAft>
                <a:spcPct val="0"/>
              </a:spcAft>
              <a:tabLst>
                <a:tab pos="449263" algn="l"/>
                <a:tab pos="900113" algn="l"/>
                <a:tab pos="1350963" algn="l"/>
                <a:tab pos="1801813" algn="l"/>
                <a:tab pos="2252663" algn="l"/>
                <a:tab pos="2703513" algn="l"/>
              </a:tabLst>
              <a:defRPr>
                <a:solidFill>
                  <a:schemeClr val="bg1"/>
                </a:solidFill>
                <a:latin typeface="Arial" panose="020B0604020202020204" pitchFamily="34" charset="0"/>
                <a:ea typeface="Droid Sans Fallback" charset="0"/>
                <a:cs typeface="Droid Sans Fallback" charset="0"/>
              </a:defRPr>
            </a:lvl9pPr>
          </a:lstStyle>
          <a:p>
            <a:fld id="{987814FB-74C7-493D-84F0-6CC1157F9661}" type="slidenum">
              <a:rPr lang="tr-TR" altLang="tr-TR" smtClean="0">
                <a:solidFill>
                  <a:srgbClr val="000000"/>
                </a:solidFill>
                <a:latin typeface="Times New Roman" panose="02020603050405020304" pitchFamily="18" charset="0"/>
                <a:cs typeface="DejaVu Sans" panose="020B0603030804020204" pitchFamily="34" charset="0"/>
              </a:rPr>
              <a:pPr/>
              <a:t>3</a:t>
            </a:fld>
            <a:endParaRPr lang="tr-TR" altLang="tr-TR" smtClean="0">
              <a:solidFill>
                <a:srgbClr val="000000"/>
              </a:solidFill>
              <a:latin typeface="Times New Roman" panose="02020603050405020304" pitchFamily="18" charset="0"/>
              <a:cs typeface="DejaVu Sans" panose="020B0603030804020204" pitchFamily="34" charset="0"/>
            </a:endParaRPr>
          </a:p>
        </p:txBody>
      </p:sp>
    </p:spTree>
    <p:extLst>
      <p:ext uri="{BB962C8B-B14F-4D97-AF65-F5344CB8AC3E}">
        <p14:creationId xmlns:p14="http://schemas.microsoft.com/office/powerpoint/2010/main" val="5914917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Slayt Görüntüsü Yer Tutucusu 1"/>
          <p:cNvSpPr>
            <a:spLocks noGrp="1" noRot="1" noChangeAspect="1" noTextEdit="1"/>
          </p:cNvSpPr>
          <p:nvPr>
            <p:ph type="sldImg"/>
          </p:nvPr>
        </p:nvSpPr>
        <p:spPr>
          <a:ln/>
        </p:spPr>
      </p:sp>
      <p:sp>
        <p:nvSpPr>
          <p:cNvPr id="197635" name="Not Yer Tutucusu 2"/>
          <p:cNvSpPr>
            <a:spLocks noGrp="1"/>
          </p:cNvSpPr>
          <p:nvPr>
            <p:ph type="body" idx="1"/>
          </p:nvPr>
        </p:nvSpPr>
        <p:spPr>
          <a:noFill/>
          <a:extLst>
            <a:ext uri="{91240B29-F687-4F45-9708-019B960494DF}">
              <a14:hiddenLine xmlns:a14="http://schemas.microsoft.com/office/drawing/2010/main" w="9525">
                <a:solidFill>
                  <a:srgbClr val="3465A4"/>
                </a:solidFill>
                <a:miter lim="800000"/>
                <a:headEnd/>
                <a:tailEnd/>
              </a14:hiddenLine>
            </a:ext>
          </a:extLst>
        </p:spPr>
        <p:txBody>
          <a:bodyPr/>
          <a:lstStyle/>
          <a:p>
            <a:pPr marL="285750" lvl="1" indent="-285750" algn="just">
              <a:buFont typeface="Wingdings" panose="05000000000000000000" pitchFamily="2" charset="2"/>
              <a:buChar char="§"/>
            </a:pPr>
            <a:r>
              <a:rPr lang="tr-TR" sz="1200" dirty="0" smtClean="0">
                <a:solidFill>
                  <a:srgbClr val="000000"/>
                </a:solidFill>
                <a:latin typeface="Open Sans" pitchFamily="34" charset="0"/>
                <a:cs typeface="Open Sans" pitchFamily="34" charset="0"/>
              </a:rPr>
              <a:t>Türk Patent ve Marka Kurumunun WIPO nezdinde “Uluslararası Araştırma ve İnceleme Otoritesi” olarak atanması (6 Ekim 2016)</a:t>
            </a:r>
          </a:p>
          <a:p>
            <a:pPr marL="285750" lvl="1" indent="-285750" algn="just">
              <a:buFont typeface="Wingdings" panose="05000000000000000000" pitchFamily="2" charset="2"/>
              <a:buChar char="§"/>
            </a:pPr>
            <a:endParaRPr lang="tr-TR" sz="1200" dirty="0" smtClean="0">
              <a:solidFill>
                <a:srgbClr val="000000"/>
              </a:solidFill>
              <a:latin typeface="Open Sans" pitchFamily="34" charset="0"/>
              <a:cs typeface="Open Sans" pitchFamily="34" charset="0"/>
            </a:endParaRPr>
          </a:p>
          <a:p>
            <a:pPr marL="285750" lvl="1" indent="-285750" algn="just">
              <a:buFont typeface="Wingdings" panose="05000000000000000000" pitchFamily="2" charset="2"/>
              <a:buChar char="§"/>
            </a:pPr>
            <a:r>
              <a:rPr lang="tr-TR" sz="1200" dirty="0" smtClean="0">
                <a:solidFill>
                  <a:srgbClr val="000000"/>
                </a:solidFill>
                <a:latin typeface="Open Sans" pitchFamily="34" charset="0"/>
                <a:cs typeface="Open Sans" pitchFamily="34" charset="0"/>
              </a:rPr>
              <a:t>Böylece, Türk vatandaşlarının ve Türkiye’de yerleşik  şirketlerin yaptığı uluslararası patent başvurularının araştırma ve inceleme raporları, bundan böyle Kurumumuz tarafından düzenlenebilecektir. Ayrıca çevre ülkelerden yapılacak uluslararası patent başvurularının araştırma ve inceleme raporları da ülkemizde yapılabilecektir.</a:t>
            </a:r>
          </a:p>
          <a:p>
            <a:pPr marL="285750" lvl="1" indent="-285750" algn="just">
              <a:buFont typeface="Wingdings" panose="05000000000000000000" pitchFamily="2" charset="2"/>
              <a:buChar char="§"/>
            </a:pPr>
            <a:endParaRPr lang="tr-TR" sz="1200" dirty="0" smtClean="0">
              <a:solidFill>
                <a:srgbClr val="000000"/>
              </a:solidFill>
              <a:latin typeface="Open Sans" pitchFamily="34" charset="0"/>
              <a:cs typeface="Open Sans" pitchFamily="34" charset="0"/>
            </a:endParaRPr>
          </a:p>
          <a:p>
            <a:pPr marL="285750" lvl="1" indent="-285750" algn="just">
              <a:buFont typeface="Wingdings" panose="05000000000000000000" pitchFamily="2" charset="2"/>
              <a:buChar char="§"/>
            </a:pPr>
            <a:r>
              <a:rPr lang="tr-TR" sz="1200" dirty="0" smtClean="0">
                <a:solidFill>
                  <a:srgbClr val="000000"/>
                </a:solidFill>
                <a:latin typeface="Open Sans" pitchFamily="34" charset="0"/>
                <a:cs typeface="Open Sans" pitchFamily="34" charset="0"/>
              </a:rPr>
              <a:t>Sınai mülkiyet mevzuatının Türkiye’nin taraf olduğu uluslararası anlaşmalar ile getirilen yeniliklere uyumunu sağlamak, uygulamada ortaya çıkan sorunlara çözüm getirmek, KHK ile düzenlemenin getirdiği riskleri ortadan kaldırmak ve daha nitelikli bir sınai mülkiyet sistemine geçmek amacıyla sınai mülkiyetle ilgili tüm KHK’ların tek çatı altında toplandığı 6769 sayılı Sınai Mülkiyet Kanunu 10 Ocak 2017 tarihinde Resmi Gazete ’de yayımlanarak yürürlüğe girmiştir</a:t>
            </a:r>
          </a:p>
          <a:p>
            <a:endParaRPr lang="tr-TR" altLang="tr-TR" sz="1200" dirty="0" smtClean="0"/>
          </a:p>
        </p:txBody>
      </p:sp>
      <p:sp>
        <p:nvSpPr>
          <p:cNvPr id="197636" name="Slayt Numarası Yer Tutucusu 3"/>
          <p:cNvSpPr>
            <a:spLocks noGrp="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marL="215900" indent="-201613">
              <a:tabLst>
                <a:tab pos="449263" algn="l"/>
                <a:tab pos="900113" algn="l"/>
                <a:tab pos="1350963" algn="l"/>
                <a:tab pos="1801813" algn="l"/>
                <a:tab pos="2252663" algn="l"/>
                <a:tab pos="2703513" algn="l"/>
              </a:tabLst>
              <a:defRPr>
                <a:solidFill>
                  <a:schemeClr val="bg1"/>
                </a:solidFill>
                <a:latin typeface="Arial" panose="020B0604020202020204" pitchFamily="34" charset="0"/>
                <a:ea typeface="Droid Sans Fallback" charset="0"/>
                <a:cs typeface="Droid Sans Fallback" charset="0"/>
              </a:defRPr>
            </a:lvl1pPr>
            <a:lvl2pPr>
              <a:tabLst>
                <a:tab pos="449263" algn="l"/>
                <a:tab pos="900113" algn="l"/>
                <a:tab pos="1350963" algn="l"/>
                <a:tab pos="1801813" algn="l"/>
                <a:tab pos="2252663" algn="l"/>
                <a:tab pos="2703513" algn="l"/>
              </a:tabLst>
              <a:defRPr>
                <a:solidFill>
                  <a:schemeClr val="bg1"/>
                </a:solidFill>
                <a:latin typeface="Arial" panose="020B0604020202020204" pitchFamily="34" charset="0"/>
                <a:ea typeface="Droid Sans Fallback" charset="0"/>
                <a:cs typeface="Droid Sans Fallback" charset="0"/>
              </a:defRPr>
            </a:lvl2pPr>
            <a:lvl3pPr>
              <a:tabLst>
                <a:tab pos="449263" algn="l"/>
                <a:tab pos="900113" algn="l"/>
                <a:tab pos="1350963" algn="l"/>
                <a:tab pos="1801813" algn="l"/>
                <a:tab pos="2252663" algn="l"/>
                <a:tab pos="2703513" algn="l"/>
              </a:tabLst>
              <a:defRPr>
                <a:solidFill>
                  <a:schemeClr val="bg1"/>
                </a:solidFill>
                <a:latin typeface="Arial" panose="020B0604020202020204" pitchFamily="34" charset="0"/>
                <a:ea typeface="Droid Sans Fallback" charset="0"/>
                <a:cs typeface="Droid Sans Fallback" charset="0"/>
              </a:defRPr>
            </a:lvl3pPr>
            <a:lvl4pPr>
              <a:tabLst>
                <a:tab pos="449263" algn="l"/>
                <a:tab pos="900113" algn="l"/>
                <a:tab pos="1350963" algn="l"/>
                <a:tab pos="1801813" algn="l"/>
                <a:tab pos="2252663" algn="l"/>
                <a:tab pos="2703513" algn="l"/>
              </a:tabLst>
              <a:defRPr>
                <a:solidFill>
                  <a:schemeClr val="bg1"/>
                </a:solidFill>
                <a:latin typeface="Arial" panose="020B0604020202020204" pitchFamily="34" charset="0"/>
                <a:ea typeface="Droid Sans Fallback" charset="0"/>
                <a:cs typeface="Droid Sans Fallback" charset="0"/>
              </a:defRPr>
            </a:lvl4pPr>
            <a:lvl5pPr>
              <a:tabLst>
                <a:tab pos="449263" algn="l"/>
                <a:tab pos="900113" algn="l"/>
                <a:tab pos="1350963" algn="l"/>
                <a:tab pos="1801813" algn="l"/>
                <a:tab pos="2252663" algn="l"/>
                <a:tab pos="2703513" algn="l"/>
              </a:tabLst>
              <a:defRPr>
                <a:solidFill>
                  <a:schemeClr val="bg1"/>
                </a:solidFill>
                <a:latin typeface="Arial" panose="020B0604020202020204" pitchFamily="34" charset="0"/>
                <a:ea typeface="Droid Sans Fallback" charset="0"/>
                <a:cs typeface="Droid Sans Fallback" charset="0"/>
              </a:defRPr>
            </a:lvl5pPr>
            <a:lvl6pPr marL="2514600" indent="-228600" defTabSz="449263" eaLnBrk="0" fontAlgn="base" hangingPunct="0">
              <a:spcBef>
                <a:spcPct val="0"/>
              </a:spcBef>
              <a:spcAft>
                <a:spcPct val="0"/>
              </a:spcAft>
              <a:tabLst>
                <a:tab pos="449263" algn="l"/>
                <a:tab pos="900113" algn="l"/>
                <a:tab pos="1350963" algn="l"/>
                <a:tab pos="1801813" algn="l"/>
                <a:tab pos="2252663" algn="l"/>
                <a:tab pos="2703513" algn="l"/>
              </a:tabLst>
              <a:defRPr>
                <a:solidFill>
                  <a:schemeClr val="bg1"/>
                </a:solidFill>
                <a:latin typeface="Arial" panose="020B0604020202020204" pitchFamily="34" charset="0"/>
                <a:ea typeface="Droid Sans Fallback" charset="0"/>
                <a:cs typeface="Droid Sans Fallback" charset="0"/>
              </a:defRPr>
            </a:lvl6pPr>
            <a:lvl7pPr marL="2971800" indent="-228600" defTabSz="449263" eaLnBrk="0" fontAlgn="base" hangingPunct="0">
              <a:spcBef>
                <a:spcPct val="0"/>
              </a:spcBef>
              <a:spcAft>
                <a:spcPct val="0"/>
              </a:spcAft>
              <a:tabLst>
                <a:tab pos="449263" algn="l"/>
                <a:tab pos="900113" algn="l"/>
                <a:tab pos="1350963" algn="l"/>
                <a:tab pos="1801813" algn="l"/>
                <a:tab pos="2252663" algn="l"/>
                <a:tab pos="2703513" algn="l"/>
              </a:tabLst>
              <a:defRPr>
                <a:solidFill>
                  <a:schemeClr val="bg1"/>
                </a:solidFill>
                <a:latin typeface="Arial" panose="020B0604020202020204" pitchFamily="34" charset="0"/>
                <a:ea typeface="Droid Sans Fallback" charset="0"/>
                <a:cs typeface="Droid Sans Fallback" charset="0"/>
              </a:defRPr>
            </a:lvl7pPr>
            <a:lvl8pPr marL="3429000" indent="-228600" defTabSz="449263" eaLnBrk="0" fontAlgn="base" hangingPunct="0">
              <a:spcBef>
                <a:spcPct val="0"/>
              </a:spcBef>
              <a:spcAft>
                <a:spcPct val="0"/>
              </a:spcAft>
              <a:tabLst>
                <a:tab pos="449263" algn="l"/>
                <a:tab pos="900113" algn="l"/>
                <a:tab pos="1350963" algn="l"/>
                <a:tab pos="1801813" algn="l"/>
                <a:tab pos="2252663" algn="l"/>
                <a:tab pos="2703513" algn="l"/>
              </a:tabLst>
              <a:defRPr>
                <a:solidFill>
                  <a:schemeClr val="bg1"/>
                </a:solidFill>
                <a:latin typeface="Arial" panose="020B0604020202020204" pitchFamily="34" charset="0"/>
                <a:ea typeface="Droid Sans Fallback" charset="0"/>
                <a:cs typeface="Droid Sans Fallback" charset="0"/>
              </a:defRPr>
            </a:lvl8pPr>
            <a:lvl9pPr marL="3886200" indent="-228600" defTabSz="449263" eaLnBrk="0" fontAlgn="base" hangingPunct="0">
              <a:spcBef>
                <a:spcPct val="0"/>
              </a:spcBef>
              <a:spcAft>
                <a:spcPct val="0"/>
              </a:spcAft>
              <a:tabLst>
                <a:tab pos="449263" algn="l"/>
                <a:tab pos="900113" algn="l"/>
                <a:tab pos="1350963" algn="l"/>
                <a:tab pos="1801813" algn="l"/>
                <a:tab pos="2252663" algn="l"/>
                <a:tab pos="2703513" algn="l"/>
              </a:tabLst>
              <a:defRPr>
                <a:solidFill>
                  <a:schemeClr val="bg1"/>
                </a:solidFill>
                <a:latin typeface="Arial" panose="020B0604020202020204" pitchFamily="34" charset="0"/>
                <a:ea typeface="Droid Sans Fallback" charset="0"/>
                <a:cs typeface="Droid Sans Fallback" charset="0"/>
              </a:defRPr>
            </a:lvl9pPr>
          </a:lstStyle>
          <a:p>
            <a:fld id="{3A585FB3-90D1-4EE2-B73A-16CB425E8A3C}" type="slidenum">
              <a:rPr lang="tr-TR" altLang="tr-TR" smtClean="0">
                <a:solidFill>
                  <a:srgbClr val="000000"/>
                </a:solidFill>
                <a:latin typeface="Times New Roman" panose="02020603050405020304" pitchFamily="18" charset="0"/>
                <a:cs typeface="DejaVu Sans" panose="020B0603030804020204" pitchFamily="34" charset="0"/>
              </a:rPr>
              <a:pPr/>
              <a:t>4</a:t>
            </a:fld>
            <a:endParaRPr lang="tr-TR" altLang="tr-TR" smtClean="0">
              <a:solidFill>
                <a:srgbClr val="000000"/>
              </a:solidFill>
              <a:latin typeface="Times New Roman" panose="02020603050405020304" pitchFamily="18" charset="0"/>
              <a:cs typeface="DejaVu Sans" panose="020B0603030804020204" pitchFamily="34" charset="0"/>
            </a:endParaRPr>
          </a:p>
        </p:txBody>
      </p:sp>
    </p:spTree>
    <p:extLst>
      <p:ext uri="{BB962C8B-B14F-4D97-AF65-F5344CB8AC3E}">
        <p14:creationId xmlns:p14="http://schemas.microsoft.com/office/powerpoint/2010/main" val="2191056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tr-TR" sz="1600" dirty="0" smtClean="0">
                <a:solidFill>
                  <a:srgbClr val="000000"/>
                </a:solidFill>
                <a:latin typeface="Open Sans" pitchFamily="34" charset="0"/>
                <a:cs typeface="Open Sans" pitchFamily="34" charset="0"/>
              </a:rPr>
              <a:t>Ülke ekonominin gelişimine ve teknolojik ilerlemesine katkıda bulunarak Sınai mülkiyet sisteminin yaygınlaştırılması ve güçlendirilmesi amacıyla görevlerini yerine getirmektedir. </a:t>
            </a:r>
          </a:p>
          <a:p>
            <a:pPr marL="0" marR="0" lvl="1" indent="0" algn="l" defTabSz="914400" rtl="0" eaLnBrk="1" fontAlgn="auto" latinLnBrk="0" hangingPunct="1">
              <a:lnSpc>
                <a:spcPct val="100000"/>
              </a:lnSpc>
              <a:spcBef>
                <a:spcPts val="0"/>
              </a:spcBef>
              <a:spcAft>
                <a:spcPts val="0"/>
              </a:spcAft>
              <a:buClrTx/>
              <a:buSzTx/>
              <a:buFontTx/>
              <a:buNone/>
              <a:tabLst/>
              <a:defRPr/>
            </a:pPr>
            <a:endParaRPr lang="tr-TR" sz="1600" dirty="0" smtClean="0">
              <a:solidFill>
                <a:srgbClr val="000000"/>
              </a:solidFill>
              <a:latin typeface="Open Sans" pitchFamily="34" charset="0"/>
              <a:cs typeface="Open Sans" pitchFamily="34" charset="0"/>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tr-TR" sz="1600" dirty="0" smtClean="0">
                <a:solidFill>
                  <a:srgbClr val="000000"/>
                </a:solidFill>
                <a:latin typeface="Open Sans" pitchFamily="34" charset="0"/>
                <a:cs typeface="Open Sans" pitchFamily="34" charset="0"/>
              </a:rPr>
              <a:t>Bu kapsamda asli yapılan işler ve görevlerle birlikte, sınai mülkiyet sisteminin yaygınlaştırılması ve öncelikle ilgili çevrelerde bilinç seviyesinin artırılmasına yönelik eğitimler, toplantılar, çalıştaylar ve işbirlikleri yapılmaktadır.</a:t>
            </a:r>
          </a:p>
          <a:p>
            <a:pPr marL="0" marR="0" lvl="1" indent="0" algn="l" defTabSz="914400" rtl="0" eaLnBrk="1" fontAlgn="auto" latinLnBrk="0" hangingPunct="1">
              <a:lnSpc>
                <a:spcPct val="100000"/>
              </a:lnSpc>
              <a:spcBef>
                <a:spcPts val="0"/>
              </a:spcBef>
              <a:spcAft>
                <a:spcPts val="0"/>
              </a:spcAft>
              <a:buClrTx/>
              <a:buSzTx/>
              <a:buFontTx/>
              <a:buNone/>
              <a:tabLst/>
              <a:defRPr/>
            </a:pPr>
            <a:endParaRPr lang="tr-TR" sz="1600" dirty="0" smtClean="0">
              <a:solidFill>
                <a:srgbClr val="000000"/>
              </a:solidFill>
              <a:latin typeface="Open Sans" pitchFamily="34" charset="0"/>
              <a:cs typeface="Open Sans" pitchFamily="34" charset="0"/>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tr-TR" sz="1600" dirty="0" smtClean="0">
                <a:solidFill>
                  <a:srgbClr val="000000"/>
                </a:solidFill>
                <a:latin typeface="Open Sans" pitchFamily="34" charset="0"/>
                <a:cs typeface="Open Sans" pitchFamily="34" charset="0"/>
              </a:rPr>
              <a:t>Türkiye’de ve dünyada sınai mülkiyet alanında yaşanan gelişmelerin yakından takibi, uluslararası kurum ve kuruluşlarla işbirliği içerisinde sınai mülkiyet sisteminin geliştirilmesi çalışmalarına ilgili paydaşlarla katılım sağlanmaktadır.</a:t>
            </a:r>
          </a:p>
          <a:p>
            <a:pPr marL="0" marR="0" lvl="1" indent="0" algn="l" defTabSz="914400" rtl="0" eaLnBrk="1" fontAlgn="auto" latinLnBrk="0" hangingPunct="1">
              <a:lnSpc>
                <a:spcPct val="100000"/>
              </a:lnSpc>
              <a:spcBef>
                <a:spcPts val="0"/>
              </a:spcBef>
              <a:spcAft>
                <a:spcPts val="0"/>
              </a:spcAft>
              <a:buClrTx/>
              <a:buSzTx/>
              <a:buFontTx/>
              <a:buNone/>
              <a:tabLst/>
              <a:defRPr/>
            </a:pPr>
            <a:endParaRPr lang="tr-TR" sz="1600" dirty="0" smtClean="0">
              <a:solidFill>
                <a:srgbClr val="000000"/>
              </a:solidFill>
              <a:latin typeface="Open Sans" pitchFamily="34" charset="0"/>
              <a:cs typeface="Open Sans" pitchFamily="34" charset="0"/>
            </a:endParaRPr>
          </a:p>
          <a:p>
            <a:pPr marL="0" marR="0" lvl="1" indent="0" algn="l" defTabSz="914400" rtl="0" eaLnBrk="1" fontAlgn="auto" latinLnBrk="0" hangingPunct="1">
              <a:lnSpc>
                <a:spcPct val="100000"/>
              </a:lnSpc>
              <a:spcBef>
                <a:spcPts val="0"/>
              </a:spcBef>
              <a:spcAft>
                <a:spcPts val="0"/>
              </a:spcAft>
              <a:buClrTx/>
              <a:buSzTx/>
              <a:buFontTx/>
              <a:buNone/>
              <a:tabLst/>
              <a:defRPr/>
            </a:pPr>
            <a:endParaRPr lang="tr-TR" sz="1600" dirty="0" smtClean="0">
              <a:solidFill>
                <a:srgbClr val="000000"/>
              </a:solidFill>
              <a:latin typeface="Open Sans" pitchFamily="34" charset="0"/>
              <a:cs typeface="Open Sans" pitchFamily="34" charset="0"/>
            </a:endParaRPr>
          </a:p>
          <a:p>
            <a:endParaRPr lang="tr-TR" dirty="0"/>
          </a:p>
        </p:txBody>
      </p:sp>
      <p:sp>
        <p:nvSpPr>
          <p:cNvPr id="4" name="Slayt Numarası Yer Tutucusu 3"/>
          <p:cNvSpPr>
            <a:spLocks noGrp="1"/>
          </p:cNvSpPr>
          <p:nvPr>
            <p:ph type="sldNum" sz="quarter" idx="10"/>
          </p:nvPr>
        </p:nvSpPr>
        <p:spPr/>
        <p:txBody>
          <a:bodyPr/>
          <a:lstStyle/>
          <a:p>
            <a:fld id="{38123D7C-BD70-41B1-8ECC-1B7C6806D139}" type="slidenum">
              <a:rPr lang="tr-TR" smtClean="0"/>
              <a:t>5</a:t>
            </a:fld>
            <a:endParaRPr lang="tr-TR"/>
          </a:p>
        </p:txBody>
      </p:sp>
    </p:spTree>
    <p:extLst>
      <p:ext uri="{BB962C8B-B14F-4D97-AF65-F5344CB8AC3E}">
        <p14:creationId xmlns:p14="http://schemas.microsoft.com/office/powerpoint/2010/main" val="17369548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tr-TR" sz="1600" dirty="0" smtClean="0">
              <a:solidFill>
                <a:srgbClr val="000000"/>
              </a:solidFill>
              <a:latin typeface="Open Sans" pitchFamily="34" charset="0"/>
              <a:cs typeface="Open Sans" pitchFamily="34" charset="0"/>
            </a:endParaRPr>
          </a:p>
          <a:p>
            <a:pPr marL="0" marR="0" lvl="1" indent="0" algn="l" defTabSz="914400" rtl="0" eaLnBrk="1" fontAlgn="auto" latinLnBrk="0" hangingPunct="1">
              <a:lnSpc>
                <a:spcPct val="100000"/>
              </a:lnSpc>
              <a:spcBef>
                <a:spcPts val="0"/>
              </a:spcBef>
              <a:spcAft>
                <a:spcPts val="0"/>
              </a:spcAft>
              <a:buClrTx/>
              <a:buSzTx/>
              <a:buFontTx/>
              <a:buNone/>
              <a:tabLst/>
              <a:defRPr/>
            </a:pPr>
            <a:endParaRPr lang="tr-TR" sz="1600" dirty="0" smtClean="0">
              <a:solidFill>
                <a:srgbClr val="000000"/>
              </a:solidFill>
              <a:latin typeface="Open Sans" pitchFamily="34" charset="0"/>
              <a:cs typeface="Open Sans" pitchFamily="34" charset="0"/>
            </a:endParaRPr>
          </a:p>
          <a:p>
            <a:endParaRPr lang="tr-TR" dirty="0"/>
          </a:p>
        </p:txBody>
      </p:sp>
      <p:sp>
        <p:nvSpPr>
          <p:cNvPr id="4" name="Slayt Numarası Yer Tutucusu 3"/>
          <p:cNvSpPr>
            <a:spLocks noGrp="1"/>
          </p:cNvSpPr>
          <p:nvPr>
            <p:ph type="sldNum" sz="quarter" idx="10"/>
          </p:nvPr>
        </p:nvSpPr>
        <p:spPr/>
        <p:txBody>
          <a:bodyPr/>
          <a:lstStyle/>
          <a:p>
            <a:fld id="{38123D7C-BD70-41B1-8ECC-1B7C6806D139}" type="slidenum">
              <a:rPr lang="tr-TR" smtClean="0"/>
              <a:t>6</a:t>
            </a:fld>
            <a:endParaRPr lang="tr-TR"/>
          </a:p>
        </p:txBody>
      </p:sp>
    </p:spTree>
    <p:extLst>
      <p:ext uri="{BB962C8B-B14F-4D97-AF65-F5344CB8AC3E}">
        <p14:creationId xmlns:p14="http://schemas.microsoft.com/office/powerpoint/2010/main" val="30100298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8123D7C-BD70-41B1-8ECC-1B7C6806D139}" type="slidenum">
              <a:rPr lang="tr-TR" smtClean="0"/>
              <a:t>7</a:t>
            </a:fld>
            <a:endParaRPr lang="tr-TR"/>
          </a:p>
        </p:txBody>
      </p:sp>
    </p:spTree>
    <p:extLst>
      <p:ext uri="{BB962C8B-B14F-4D97-AF65-F5344CB8AC3E}">
        <p14:creationId xmlns:p14="http://schemas.microsoft.com/office/powerpoint/2010/main" val="15094705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8123D7C-BD70-41B1-8ECC-1B7C6806D139}" type="slidenum">
              <a:rPr lang="tr-TR" smtClean="0"/>
              <a:t>8</a:t>
            </a:fld>
            <a:endParaRPr lang="tr-TR"/>
          </a:p>
        </p:txBody>
      </p:sp>
    </p:spTree>
    <p:extLst>
      <p:ext uri="{BB962C8B-B14F-4D97-AF65-F5344CB8AC3E}">
        <p14:creationId xmlns:p14="http://schemas.microsoft.com/office/powerpoint/2010/main" val="35093333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8123D7C-BD70-41B1-8ECC-1B7C6806D139}" type="slidenum">
              <a:rPr lang="tr-TR" smtClean="0"/>
              <a:t>9</a:t>
            </a:fld>
            <a:endParaRPr lang="tr-TR"/>
          </a:p>
        </p:txBody>
      </p:sp>
    </p:spTree>
    <p:extLst>
      <p:ext uri="{BB962C8B-B14F-4D97-AF65-F5344CB8AC3E}">
        <p14:creationId xmlns:p14="http://schemas.microsoft.com/office/powerpoint/2010/main" val="1996425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BD2A95F-7FAB-4293-A2BD-7DF686FAE4AA}" type="datetimeFigureOut">
              <a:rPr lang="tr-TR" smtClean="0"/>
              <a:t>11.04.2017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E6961B-9D2D-4AFB-BC32-D33212DD9EDE}" type="slidenum">
              <a:rPr lang="tr-TR" smtClean="0"/>
              <a:t>‹#›</a:t>
            </a:fld>
            <a:endParaRPr lang="tr-TR"/>
          </a:p>
        </p:txBody>
      </p:sp>
    </p:spTree>
    <p:extLst>
      <p:ext uri="{BB962C8B-B14F-4D97-AF65-F5344CB8AC3E}">
        <p14:creationId xmlns:p14="http://schemas.microsoft.com/office/powerpoint/2010/main" val="748819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BD2A95F-7FAB-4293-A2BD-7DF686FAE4AA}" type="datetimeFigureOut">
              <a:rPr lang="tr-TR" smtClean="0"/>
              <a:t>11.04.2017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E6961B-9D2D-4AFB-BC32-D33212DD9EDE}" type="slidenum">
              <a:rPr lang="tr-TR" smtClean="0"/>
              <a:t>‹#›</a:t>
            </a:fld>
            <a:endParaRPr lang="tr-TR"/>
          </a:p>
        </p:txBody>
      </p:sp>
    </p:spTree>
    <p:extLst>
      <p:ext uri="{BB962C8B-B14F-4D97-AF65-F5344CB8AC3E}">
        <p14:creationId xmlns:p14="http://schemas.microsoft.com/office/powerpoint/2010/main" val="1956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BD2A95F-7FAB-4293-A2BD-7DF686FAE4AA}" type="datetimeFigureOut">
              <a:rPr lang="tr-TR" smtClean="0"/>
              <a:t>11.04.2017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E6961B-9D2D-4AFB-BC32-D33212DD9EDE}" type="slidenum">
              <a:rPr lang="tr-TR" smtClean="0"/>
              <a:t>‹#›</a:t>
            </a:fld>
            <a:endParaRPr lang="tr-TR"/>
          </a:p>
        </p:txBody>
      </p:sp>
    </p:spTree>
    <p:extLst>
      <p:ext uri="{BB962C8B-B14F-4D97-AF65-F5344CB8AC3E}">
        <p14:creationId xmlns:p14="http://schemas.microsoft.com/office/powerpoint/2010/main" val="20124399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Rectangle 3"/>
          <p:cNvSpPr>
            <a:spLocks noGrp="1" noChangeArrowheads="1"/>
          </p:cNvSpPr>
          <p:nvPr>
            <p:ph type="dt" idx="10"/>
          </p:nvPr>
        </p:nvSpPr>
        <p:spPr/>
        <p:txBody>
          <a:bodyPr/>
          <a:lstStyle>
            <a:lvl1pPr>
              <a:defRPr/>
            </a:lvl1pPr>
          </a:lstStyle>
          <a:p>
            <a:pPr>
              <a:defRPr/>
            </a:pPr>
            <a:r>
              <a:rPr lang="tr-TR" altLang="tr-TR"/>
              <a:t>20.12.16</a:t>
            </a:r>
          </a:p>
        </p:txBody>
      </p:sp>
      <p:sp>
        <p:nvSpPr>
          <p:cNvPr id="5" name="Rectangle 5"/>
          <p:cNvSpPr>
            <a:spLocks noGrp="1" noChangeArrowheads="1"/>
          </p:cNvSpPr>
          <p:nvPr>
            <p:ph type="sldNum" idx="11"/>
          </p:nvPr>
        </p:nvSpPr>
        <p:spPr/>
        <p:txBody>
          <a:bodyPr/>
          <a:lstStyle>
            <a:lvl1pPr>
              <a:defRPr/>
            </a:lvl1pPr>
          </a:lstStyle>
          <a:p>
            <a:pPr>
              <a:defRPr/>
            </a:pPr>
            <a:fld id="{0AC22499-4AFB-4366-A40C-A698675C7DAA}" type="slidenum">
              <a:rPr lang="tr-TR" altLang="tr-TR"/>
              <a:pPr>
                <a:defRPr/>
              </a:pPr>
              <a:t>‹#›</a:t>
            </a:fld>
            <a:r>
              <a:rPr lang="tr-TR" altLang="tr-TR"/>
              <a:t>/25</a:t>
            </a:r>
          </a:p>
        </p:txBody>
      </p:sp>
    </p:spTree>
    <p:extLst>
      <p:ext uri="{BB962C8B-B14F-4D97-AF65-F5344CB8AC3E}">
        <p14:creationId xmlns:p14="http://schemas.microsoft.com/office/powerpoint/2010/main" val="5207462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3"/>
          <p:cNvSpPr>
            <a:spLocks noGrp="1" noChangeArrowheads="1"/>
          </p:cNvSpPr>
          <p:nvPr>
            <p:ph type="dt" idx="10"/>
          </p:nvPr>
        </p:nvSpPr>
        <p:spPr/>
        <p:txBody>
          <a:bodyPr/>
          <a:lstStyle>
            <a:lvl1pPr>
              <a:defRPr/>
            </a:lvl1pPr>
          </a:lstStyle>
          <a:p>
            <a:pPr>
              <a:defRPr/>
            </a:pPr>
            <a:r>
              <a:rPr lang="tr-TR" altLang="tr-TR"/>
              <a:t>20.12.16</a:t>
            </a:r>
          </a:p>
        </p:txBody>
      </p:sp>
      <p:sp>
        <p:nvSpPr>
          <p:cNvPr id="5" name="Rectangle 5"/>
          <p:cNvSpPr>
            <a:spLocks noGrp="1" noChangeArrowheads="1"/>
          </p:cNvSpPr>
          <p:nvPr>
            <p:ph type="sldNum" idx="11"/>
          </p:nvPr>
        </p:nvSpPr>
        <p:spPr/>
        <p:txBody>
          <a:bodyPr/>
          <a:lstStyle>
            <a:lvl1pPr>
              <a:defRPr/>
            </a:lvl1pPr>
          </a:lstStyle>
          <a:p>
            <a:pPr>
              <a:defRPr/>
            </a:pPr>
            <a:fld id="{EDA43093-A8BE-45E6-8857-602CAD7E2FA8}" type="slidenum">
              <a:rPr lang="tr-TR" altLang="tr-TR"/>
              <a:pPr>
                <a:defRPr/>
              </a:pPr>
              <a:t>‹#›</a:t>
            </a:fld>
            <a:r>
              <a:rPr lang="tr-TR" altLang="tr-TR"/>
              <a:t>/25</a:t>
            </a:r>
          </a:p>
        </p:txBody>
      </p:sp>
    </p:spTree>
    <p:extLst>
      <p:ext uri="{BB962C8B-B14F-4D97-AF65-F5344CB8AC3E}">
        <p14:creationId xmlns:p14="http://schemas.microsoft.com/office/powerpoint/2010/main" val="9664981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1" y="1709739"/>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a:t>Asıl metin stillerini düzenle</a:t>
            </a:r>
          </a:p>
        </p:txBody>
      </p:sp>
      <p:sp>
        <p:nvSpPr>
          <p:cNvPr id="4" name="Rectangle 3"/>
          <p:cNvSpPr>
            <a:spLocks noGrp="1" noChangeArrowheads="1"/>
          </p:cNvSpPr>
          <p:nvPr>
            <p:ph type="dt" idx="10"/>
          </p:nvPr>
        </p:nvSpPr>
        <p:spPr/>
        <p:txBody>
          <a:bodyPr/>
          <a:lstStyle>
            <a:lvl1pPr>
              <a:defRPr/>
            </a:lvl1pPr>
          </a:lstStyle>
          <a:p>
            <a:pPr>
              <a:defRPr/>
            </a:pPr>
            <a:r>
              <a:rPr lang="tr-TR" altLang="tr-TR"/>
              <a:t>20.12.16</a:t>
            </a:r>
          </a:p>
        </p:txBody>
      </p:sp>
      <p:sp>
        <p:nvSpPr>
          <p:cNvPr id="5" name="Rectangle 5"/>
          <p:cNvSpPr>
            <a:spLocks noGrp="1" noChangeArrowheads="1"/>
          </p:cNvSpPr>
          <p:nvPr>
            <p:ph type="sldNum" idx="11"/>
          </p:nvPr>
        </p:nvSpPr>
        <p:spPr/>
        <p:txBody>
          <a:bodyPr/>
          <a:lstStyle>
            <a:lvl1pPr>
              <a:defRPr/>
            </a:lvl1pPr>
          </a:lstStyle>
          <a:p>
            <a:pPr>
              <a:defRPr/>
            </a:pPr>
            <a:fld id="{97B8924B-C73D-4513-9489-8C9B3ACE7C94}" type="slidenum">
              <a:rPr lang="tr-TR" altLang="tr-TR"/>
              <a:pPr>
                <a:defRPr/>
              </a:pPr>
              <a:t>‹#›</a:t>
            </a:fld>
            <a:r>
              <a:rPr lang="tr-TR" altLang="tr-TR"/>
              <a:t>/25</a:t>
            </a:r>
          </a:p>
        </p:txBody>
      </p:sp>
    </p:spTree>
    <p:extLst>
      <p:ext uri="{BB962C8B-B14F-4D97-AF65-F5344CB8AC3E}">
        <p14:creationId xmlns:p14="http://schemas.microsoft.com/office/powerpoint/2010/main" val="29239662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609601" y="1600200"/>
            <a:ext cx="5374217" cy="45100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87017" y="1600200"/>
            <a:ext cx="5374216" cy="45100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3"/>
          <p:cNvSpPr>
            <a:spLocks noGrp="1" noChangeArrowheads="1"/>
          </p:cNvSpPr>
          <p:nvPr>
            <p:ph type="dt" idx="10"/>
          </p:nvPr>
        </p:nvSpPr>
        <p:spPr/>
        <p:txBody>
          <a:bodyPr/>
          <a:lstStyle>
            <a:lvl1pPr>
              <a:defRPr/>
            </a:lvl1pPr>
          </a:lstStyle>
          <a:p>
            <a:pPr>
              <a:defRPr/>
            </a:pPr>
            <a:r>
              <a:rPr lang="tr-TR" altLang="tr-TR"/>
              <a:t>20.12.16</a:t>
            </a:r>
          </a:p>
        </p:txBody>
      </p:sp>
      <p:sp>
        <p:nvSpPr>
          <p:cNvPr id="6" name="Rectangle 5"/>
          <p:cNvSpPr>
            <a:spLocks noGrp="1" noChangeArrowheads="1"/>
          </p:cNvSpPr>
          <p:nvPr>
            <p:ph type="sldNum" idx="11"/>
          </p:nvPr>
        </p:nvSpPr>
        <p:spPr/>
        <p:txBody>
          <a:bodyPr/>
          <a:lstStyle>
            <a:lvl1pPr>
              <a:defRPr/>
            </a:lvl1pPr>
          </a:lstStyle>
          <a:p>
            <a:pPr>
              <a:defRPr/>
            </a:pPr>
            <a:fld id="{6D69ADCF-953D-4A65-A5F8-966082FCF677}" type="slidenum">
              <a:rPr lang="tr-TR" altLang="tr-TR"/>
              <a:pPr>
                <a:defRPr/>
              </a:pPr>
              <a:t>‹#›</a:t>
            </a:fld>
            <a:r>
              <a:rPr lang="tr-TR" altLang="tr-TR"/>
              <a:t>/25</a:t>
            </a:r>
          </a:p>
        </p:txBody>
      </p:sp>
    </p:spTree>
    <p:extLst>
      <p:ext uri="{BB962C8B-B14F-4D97-AF65-F5344CB8AC3E}">
        <p14:creationId xmlns:p14="http://schemas.microsoft.com/office/powerpoint/2010/main" val="4113824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40317" y="365126"/>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40318" y="2505075"/>
            <a:ext cx="5158316"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71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3"/>
          <p:cNvSpPr>
            <a:spLocks noGrp="1" noChangeArrowheads="1"/>
          </p:cNvSpPr>
          <p:nvPr>
            <p:ph type="dt" idx="10"/>
          </p:nvPr>
        </p:nvSpPr>
        <p:spPr/>
        <p:txBody>
          <a:bodyPr/>
          <a:lstStyle>
            <a:lvl1pPr>
              <a:defRPr/>
            </a:lvl1pPr>
          </a:lstStyle>
          <a:p>
            <a:pPr>
              <a:defRPr/>
            </a:pPr>
            <a:r>
              <a:rPr lang="tr-TR" altLang="tr-TR"/>
              <a:t>20.12.16</a:t>
            </a:r>
          </a:p>
        </p:txBody>
      </p:sp>
      <p:sp>
        <p:nvSpPr>
          <p:cNvPr id="8" name="Rectangle 5"/>
          <p:cNvSpPr>
            <a:spLocks noGrp="1" noChangeArrowheads="1"/>
          </p:cNvSpPr>
          <p:nvPr>
            <p:ph type="sldNum" idx="11"/>
          </p:nvPr>
        </p:nvSpPr>
        <p:spPr/>
        <p:txBody>
          <a:bodyPr/>
          <a:lstStyle>
            <a:lvl1pPr>
              <a:defRPr/>
            </a:lvl1pPr>
          </a:lstStyle>
          <a:p>
            <a:pPr>
              <a:defRPr/>
            </a:pPr>
            <a:fld id="{4C622F8D-4ED6-4204-A7E4-12087814D23E}" type="slidenum">
              <a:rPr lang="tr-TR" altLang="tr-TR"/>
              <a:pPr>
                <a:defRPr/>
              </a:pPr>
              <a:t>‹#›</a:t>
            </a:fld>
            <a:r>
              <a:rPr lang="tr-TR" altLang="tr-TR"/>
              <a:t>/25</a:t>
            </a:r>
          </a:p>
        </p:txBody>
      </p:sp>
    </p:spTree>
    <p:extLst>
      <p:ext uri="{BB962C8B-B14F-4D97-AF65-F5344CB8AC3E}">
        <p14:creationId xmlns:p14="http://schemas.microsoft.com/office/powerpoint/2010/main" val="267908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Rectangle 3"/>
          <p:cNvSpPr>
            <a:spLocks noGrp="1" noChangeArrowheads="1"/>
          </p:cNvSpPr>
          <p:nvPr>
            <p:ph type="dt" idx="10"/>
          </p:nvPr>
        </p:nvSpPr>
        <p:spPr/>
        <p:txBody>
          <a:bodyPr/>
          <a:lstStyle>
            <a:lvl1pPr>
              <a:defRPr/>
            </a:lvl1pPr>
          </a:lstStyle>
          <a:p>
            <a:pPr>
              <a:defRPr/>
            </a:pPr>
            <a:r>
              <a:rPr lang="tr-TR" altLang="tr-TR"/>
              <a:t>20.12.16</a:t>
            </a:r>
          </a:p>
        </p:txBody>
      </p:sp>
      <p:sp>
        <p:nvSpPr>
          <p:cNvPr id="4" name="Rectangle 5"/>
          <p:cNvSpPr>
            <a:spLocks noGrp="1" noChangeArrowheads="1"/>
          </p:cNvSpPr>
          <p:nvPr>
            <p:ph type="sldNum" idx="11"/>
          </p:nvPr>
        </p:nvSpPr>
        <p:spPr/>
        <p:txBody>
          <a:bodyPr/>
          <a:lstStyle>
            <a:lvl1pPr>
              <a:defRPr/>
            </a:lvl1pPr>
          </a:lstStyle>
          <a:p>
            <a:pPr>
              <a:defRPr/>
            </a:pPr>
            <a:fld id="{9A0CF9AB-5C19-46DA-BE4D-1A0637D2394C}" type="slidenum">
              <a:rPr lang="tr-TR" altLang="tr-TR"/>
              <a:pPr>
                <a:defRPr/>
              </a:pPr>
              <a:t>‹#›</a:t>
            </a:fld>
            <a:r>
              <a:rPr lang="tr-TR" altLang="tr-TR"/>
              <a:t>/25</a:t>
            </a:r>
          </a:p>
        </p:txBody>
      </p:sp>
    </p:spTree>
    <p:extLst>
      <p:ext uri="{BB962C8B-B14F-4D97-AF65-F5344CB8AC3E}">
        <p14:creationId xmlns:p14="http://schemas.microsoft.com/office/powerpoint/2010/main" val="1513191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p:txBody>
          <a:bodyPr/>
          <a:lstStyle>
            <a:lvl1pPr>
              <a:defRPr/>
            </a:lvl1pPr>
          </a:lstStyle>
          <a:p>
            <a:pPr>
              <a:defRPr/>
            </a:pPr>
            <a:r>
              <a:rPr lang="tr-TR" altLang="tr-TR"/>
              <a:t>20.12.16</a:t>
            </a:r>
          </a:p>
        </p:txBody>
      </p:sp>
      <p:sp>
        <p:nvSpPr>
          <p:cNvPr id="3" name="Rectangle 5"/>
          <p:cNvSpPr>
            <a:spLocks noGrp="1" noChangeArrowheads="1"/>
          </p:cNvSpPr>
          <p:nvPr>
            <p:ph type="sldNum" idx="11"/>
          </p:nvPr>
        </p:nvSpPr>
        <p:spPr/>
        <p:txBody>
          <a:bodyPr/>
          <a:lstStyle>
            <a:lvl1pPr>
              <a:defRPr/>
            </a:lvl1pPr>
          </a:lstStyle>
          <a:p>
            <a:pPr>
              <a:defRPr/>
            </a:pPr>
            <a:fld id="{0DF5A357-FC4B-437D-AF90-18D898AE6605}" type="slidenum">
              <a:rPr lang="tr-TR" altLang="tr-TR"/>
              <a:pPr>
                <a:defRPr/>
              </a:pPr>
              <a:t>‹#›</a:t>
            </a:fld>
            <a:r>
              <a:rPr lang="tr-TR" altLang="tr-TR"/>
              <a:t>/25</a:t>
            </a:r>
          </a:p>
        </p:txBody>
      </p:sp>
    </p:spTree>
    <p:extLst>
      <p:ext uri="{BB962C8B-B14F-4D97-AF65-F5344CB8AC3E}">
        <p14:creationId xmlns:p14="http://schemas.microsoft.com/office/powerpoint/2010/main" val="21068298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Rectangle 3"/>
          <p:cNvSpPr>
            <a:spLocks noGrp="1" noChangeArrowheads="1"/>
          </p:cNvSpPr>
          <p:nvPr>
            <p:ph type="dt" idx="10"/>
          </p:nvPr>
        </p:nvSpPr>
        <p:spPr/>
        <p:txBody>
          <a:bodyPr/>
          <a:lstStyle>
            <a:lvl1pPr>
              <a:defRPr/>
            </a:lvl1pPr>
          </a:lstStyle>
          <a:p>
            <a:pPr>
              <a:defRPr/>
            </a:pPr>
            <a:r>
              <a:rPr lang="tr-TR" altLang="tr-TR"/>
              <a:t>20.12.16</a:t>
            </a:r>
          </a:p>
        </p:txBody>
      </p:sp>
      <p:sp>
        <p:nvSpPr>
          <p:cNvPr id="6" name="Rectangle 5"/>
          <p:cNvSpPr>
            <a:spLocks noGrp="1" noChangeArrowheads="1"/>
          </p:cNvSpPr>
          <p:nvPr>
            <p:ph type="sldNum" idx="11"/>
          </p:nvPr>
        </p:nvSpPr>
        <p:spPr/>
        <p:txBody>
          <a:bodyPr/>
          <a:lstStyle>
            <a:lvl1pPr>
              <a:defRPr/>
            </a:lvl1pPr>
          </a:lstStyle>
          <a:p>
            <a:pPr>
              <a:defRPr/>
            </a:pPr>
            <a:fld id="{B0831C03-152F-4FB2-A860-B6ABF1D9A7F3}" type="slidenum">
              <a:rPr lang="tr-TR" altLang="tr-TR"/>
              <a:pPr>
                <a:defRPr/>
              </a:pPr>
              <a:t>‹#›</a:t>
            </a:fld>
            <a:r>
              <a:rPr lang="tr-TR" altLang="tr-TR"/>
              <a:t>/25</a:t>
            </a:r>
          </a:p>
        </p:txBody>
      </p:sp>
    </p:spTree>
    <p:extLst>
      <p:ext uri="{BB962C8B-B14F-4D97-AF65-F5344CB8AC3E}">
        <p14:creationId xmlns:p14="http://schemas.microsoft.com/office/powerpoint/2010/main" val="1349745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BD2A95F-7FAB-4293-A2BD-7DF686FAE4AA}" type="datetimeFigureOut">
              <a:rPr lang="tr-TR" smtClean="0"/>
              <a:t>11.04.2017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E6961B-9D2D-4AFB-BC32-D33212DD9EDE}" type="slidenum">
              <a:rPr lang="tr-TR" smtClean="0"/>
              <a:t>‹#›</a:t>
            </a:fld>
            <a:endParaRPr lang="tr-TR"/>
          </a:p>
        </p:txBody>
      </p:sp>
    </p:spTree>
    <p:extLst>
      <p:ext uri="{BB962C8B-B14F-4D97-AF65-F5344CB8AC3E}">
        <p14:creationId xmlns:p14="http://schemas.microsoft.com/office/powerpoint/2010/main" val="7089780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Rectangle 3"/>
          <p:cNvSpPr>
            <a:spLocks noGrp="1" noChangeArrowheads="1"/>
          </p:cNvSpPr>
          <p:nvPr>
            <p:ph type="dt" idx="10"/>
          </p:nvPr>
        </p:nvSpPr>
        <p:spPr/>
        <p:txBody>
          <a:bodyPr/>
          <a:lstStyle>
            <a:lvl1pPr>
              <a:defRPr/>
            </a:lvl1pPr>
          </a:lstStyle>
          <a:p>
            <a:pPr>
              <a:defRPr/>
            </a:pPr>
            <a:r>
              <a:rPr lang="tr-TR" altLang="tr-TR"/>
              <a:t>20.12.16</a:t>
            </a:r>
          </a:p>
        </p:txBody>
      </p:sp>
      <p:sp>
        <p:nvSpPr>
          <p:cNvPr id="6" name="Rectangle 5"/>
          <p:cNvSpPr>
            <a:spLocks noGrp="1" noChangeArrowheads="1"/>
          </p:cNvSpPr>
          <p:nvPr>
            <p:ph type="sldNum" idx="11"/>
          </p:nvPr>
        </p:nvSpPr>
        <p:spPr/>
        <p:txBody>
          <a:bodyPr/>
          <a:lstStyle>
            <a:lvl1pPr>
              <a:defRPr/>
            </a:lvl1pPr>
          </a:lstStyle>
          <a:p>
            <a:pPr>
              <a:defRPr/>
            </a:pPr>
            <a:fld id="{6A0F2DA3-6CBE-4812-B6B0-6A374B3F6EF7}" type="slidenum">
              <a:rPr lang="tr-TR" altLang="tr-TR"/>
              <a:pPr>
                <a:defRPr/>
              </a:pPr>
              <a:t>‹#›</a:t>
            </a:fld>
            <a:r>
              <a:rPr lang="tr-TR" altLang="tr-TR"/>
              <a:t>/25</a:t>
            </a:r>
          </a:p>
        </p:txBody>
      </p:sp>
    </p:spTree>
    <p:extLst>
      <p:ext uri="{BB962C8B-B14F-4D97-AF65-F5344CB8AC3E}">
        <p14:creationId xmlns:p14="http://schemas.microsoft.com/office/powerpoint/2010/main" val="6263156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3"/>
          <p:cNvSpPr>
            <a:spLocks noGrp="1" noChangeArrowheads="1"/>
          </p:cNvSpPr>
          <p:nvPr>
            <p:ph type="dt" idx="10"/>
          </p:nvPr>
        </p:nvSpPr>
        <p:spPr/>
        <p:txBody>
          <a:bodyPr/>
          <a:lstStyle>
            <a:lvl1pPr>
              <a:defRPr/>
            </a:lvl1pPr>
          </a:lstStyle>
          <a:p>
            <a:pPr>
              <a:defRPr/>
            </a:pPr>
            <a:r>
              <a:rPr lang="tr-TR" altLang="tr-TR"/>
              <a:t>20.12.16</a:t>
            </a:r>
          </a:p>
        </p:txBody>
      </p:sp>
      <p:sp>
        <p:nvSpPr>
          <p:cNvPr id="5" name="Rectangle 5"/>
          <p:cNvSpPr>
            <a:spLocks noGrp="1" noChangeArrowheads="1"/>
          </p:cNvSpPr>
          <p:nvPr>
            <p:ph type="sldNum" idx="11"/>
          </p:nvPr>
        </p:nvSpPr>
        <p:spPr/>
        <p:txBody>
          <a:bodyPr/>
          <a:lstStyle>
            <a:lvl1pPr>
              <a:defRPr/>
            </a:lvl1pPr>
          </a:lstStyle>
          <a:p>
            <a:pPr>
              <a:defRPr/>
            </a:pPr>
            <a:fld id="{D27A7DC6-E3C9-45C0-B16D-48BFDB0460E8}" type="slidenum">
              <a:rPr lang="tr-TR" altLang="tr-TR"/>
              <a:pPr>
                <a:defRPr/>
              </a:pPr>
              <a:t>‹#›</a:t>
            </a:fld>
            <a:r>
              <a:rPr lang="tr-TR" altLang="tr-TR"/>
              <a:t>/25</a:t>
            </a:r>
          </a:p>
        </p:txBody>
      </p:sp>
    </p:spTree>
    <p:extLst>
      <p:ext uri="{BB962C8B-B14F-4D97-AF65-F5344CB8AC3E}">
        <p14:creationId xmlns:p14="http://schemas.microsoft.com/office/powerpoint/2010/main" val="10420520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24385" y="274638"/>
            <a:ext cx="2736849" cy="5835650"/>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609600" y="274638"/>
            <a:ext cx="8011584" cy="58356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3"/>
          <p:cNvSpPr>
            <a:spLocks noGrp="1" noChangeArrowheads="1"/>
          </p:cNvSpPr>
          <p:nvPr>
            <p:ph type="dt" idx="10"/>
          </p:nvPr>
        </p:nvSpPr>
        <p:spPr/>
        <p:txBody>
          <a:bodyPr/>
          <a:lstStyle>
            <a:lvl1pPr>
              <a:defRPr/>
            </a:lvl1pPr>
          </a:lstStyle>
          <a:p>
            <a:pPr>
              <a:defRPr/>
            </a:pPr>
            <a:r>
              <a:rPr lang="tr-TR" altLang="tr-TR"/>
              <a:t>20.12.16</a:t>
            </a:r>
          </a:p>
        </p:txBody>
      </p:sp>
      <p:sp>
        <p:nvSpPr>
          <p:cNvPr id="5" name="Rectangle 5"/>
          <p:cNvSpPr>
            <a:spLocks noGrp="1" noChangeArrowheads="1"/>
          </p:cNvSpPr>
          <p:nvPr>
            <p:ph type="sldNum" idx="11"/>
          </p:nvPr>
        </p:nvSpPr>
        <p:spPr/>
        <p:txBody>
          <a:bodyPr/>
          <a:lstStyle>
            <a:lvl1pPr>
              <a:defRPr/>
            </a:lvl1pPr>
          </a:lstStyle>
          <a:p>
            <a:pPr>
              <a:defRPr/>
            </a:pPr>
            <a:fld id="{83D022BA-02B2-438A-93F9-C12AEF28D5E0}" type="slidenum">
              <a:rPr lang="tr-TR" altLang="tr-TR"/>
              <a:pPr>
                <a:defRPr/>
              </a:pPr>
              <a:t>‹#›</a:t>
            </a:fld>
            <a:r>
              <a:rPr lang="tr-TR" altLang="tr-TR"/>
              <a:t>/25</a:t>
            </a:r>
          </a:p>
        </p:txBody>
      </p:sp>
    </p:spTree>
    <p:extLst>
      <p:ext uri="{BB962C8B-B14F-4D97-AF65-F5344CB8AC3E}">
        <p14:creationId xmlns:p14="http://schemas.microsoft.com/office/powerpoint/2010/main" val="4174689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BD2A95F-7FAB-4293-A2BD-7DF686FAE4AA}" type="datetimeFigureOut">
              <a:rPr lang="tr-TR" smtClean="0"/>
              <a:t>11.04.2017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E6961B-9D2D-4AFB-BC32-D33212DD9EDE}" type="slidenum">
              <a:rPr lang="tr-TR" smtClean="0"/>
              <a:t>‹#›</a:t>
            </a:fld>
            <a:endParaRPr lang="tr-TR"/>
          </a:p>
        </p:txBody>
      </p:sp>
    </p:spTree>
    <p:extLst>
      <p:ext uri="{BB962C8B-B14F-4D97-AF65-F5344CB8AC3E}">
        <p14:creationId xmlns:p14="http://schemas.microsoft.com/office/powerpoint/2010/main" val="818903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BD2A95F-7FAB-4293-A2BD-7DF686FAE4AA}" type="datetimeFigureOut">
              <a:rPr lang="tr-TR" smtClean="0"/>
              <a:t>11.04.2017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EE6961B-9D2D-4AFB-BC32-D33212DD9EDE}" type="slidenum">
              <a:rPr lang="tr-TR" smtClean="0"/>
              <a:t>‹#›</a:t>
            </a:fld>
            <a:endParaRPr lang="tr-TR"/>
          </a:p>
        </p:txBody>
      </p:sp>
    </p:spTree>
    <p:extLst>
      <p:ext uri="{BB962C8B-B14F-4D97-AF65-F5344CB8AC3E}">
        <p14:creationId xmlns:p14="http://schemas.microsoft.com/office/powerpoint/2010/main" val="2418713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BD2A95F-7FAB-4293-A2BD-7DF686FAE4AA}" type="datetimeFigureOut">
              <a:rPr lang="tr-TR" smtClean="0"/>
              <a:t>11.04.2017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EE6961B-9D2D-4AFB-BC32-D33212DD9EDE}" type="slidenum">
              <a:rPr lang="tr-TR" smtClean="0"/>
              <a:t>‹#›</a:t>
            </a:fld>
            <a:endParaRPr lang="tr-TR"/>
          </a:p>
        </p:txBody>
      </p:sp>
    </p:spTree>
    <p:extLst>
      <p:ext uri="{BB962C8B-B14F-4D97-AF65-F5344CB8AC3E}">
        <p14:creationId xmlns:p14="http://schemas.microsoft.com/office/powerpoint/2010/main" val="2494051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BD2A95F-7FAB-4293-A2BD-7DF686FAE4AA}" type="datetimeFigureOut">
              <a:rPr lang="tr-TR" smtClean="0"/>
              <a:t>11.04.2017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EE6961B-9D2D-4AFB-BC32-D33212DD9EDE}" type="slidenum">
              <a:rPr lang="tr-TR" smtClean="0"/>
              <a:t>‹#›</a:t>
            </a:fld>
            <a:endParaRPr lang="tr-TR"/>
          </a:p>
        </p:txBody>
      </p:sp>
    </p:spTree>
    <p:extLst>
      <p:ext uri="{BB962C8B-B14F-4D97-AF65-F5344CB8AC3E}">
        <p14:creationId xmlns:p14="http://schemas.microsoft.com/office/powerpoint/2010/main" val="2830609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BD2A95F-7FAB-4293-A2BD-7DF686FAE4AA}" type="datetimeFigureOut">
              <a:rPr lang="tr-TR" smtClean="0"/>
              <a:t>11.04.2017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EE6961B-9D2D-4AFB-BC32-D33212DD9EDE}" type="slidenum">
              <a:rPr lang="tr-TR" smtClean="0"/>
              <a:t>‹#›</a:t>
            </a:fld>
            <a:endParaRPr lang="tr-TR"/>
          </a:p>
        </p:txBody>
      </p:sp>
    </p:spTree>
    <p:extLst>
      <p:ext uri="{BB962C8B-B14F-4D97-AF65-F5344CB8AC3E}">
        <p14:creationId xmlns:p14="http://schemas.microsoft.com/office/powerpoint/2010/main" val="4148964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BD2A95F-7FAB-4293-A2BD-7DF686FAE4AA}" type="datetimeFigureOut">
              <a:rPr lang="tr-TR" smtClean="0"/>
              <a:t>11.04.2017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EE6961B-9D2D-4AFB-BC32-D33212DD9EDE}" type="slidenum">
              <a:rPr lang="tr-TR" smtClean="0"/>
              <a:t>‹#›</a:t>
            </a:fld>
            <a:endParaRPr lang="tr-TR"/>
          </a:p>
        </p:txBody>
      </p:sp>
    </p:spTree>
    <p:extLst>
      <p:ext uri="{BB962C8B-B14F-4D97-AF65-F5344CB8AC3E}">
        <p14:creationId xmlns:p14="http://schemas.microsoft.com/office/powerpoint/2010/main" val="3311328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BD2A95F-7FAB-4293-A2BD-7DF686FAE4AA}" type="datetimeFigureOut">
              <a:rPr lang="tr-TR" smtClean="0"/>
              <a:t>11.04.2017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EE6961B-9D2D-4AFB-BC32-D33212DD9EDE}" type="slidenum">
              <a:rPr lang="tr-TR" smtClean="0"/>
              <a:t>‹#›</a:t>
            </a:fld>
            <a:endParaRPr lang="tr-TR"/>
          </a:p>
        </p:txBody>
      </p:sp>
    </p:spTree>
    <p:extLst>
      <p:ext uri="{BB962C8B-B14F-4D97-AF65-F5344CB8AC3E}">
        <p14:creationId xmlns:p14="http://schemas.microsoft.com/office/powerpoint/2010/main" val="3391417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D2A95F-7FAB-4293-A2BD-7DF686FAE4AA}" type="datetimeFigureOut">
              <a:rPr lang="tr-TR" smtClean="0"/>
              <a:t>11.04.2017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E6961B-9D2D-4AFB-BC32-D33212DD9EDE}" type="slidenum">
              <a:rPr lang="tr-TR" smtClean="0"/>
              <a:t>‹#›</a:t>
            </a:fld>
            <a:endParaRPr lang="tr-TR"/>
          </a:p>
        </p:txBody>
      </p:sp>
    </p:spTree>
    <p:extLst>
      <p:ext uri="{BB962C8B-B14F-4D97-AF65-F5344CB8AC3E}">
        <p14:creationId xmlns:p14="http://schemas.microsoft.com/office/powerpoint/2010/main" val="3847312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1"/>
          <p:cNvSpPr>
            <a:spLocks noGrp="1" noChangeArrowheads="1"/>
          </p:cNvSpPr>
          <p:nvPr>
            <p:ph type="title"/>
          </p:nvPr>
        </p:nvSpPr>
        <p:spPr bwMode="auto">
          <a:xfrm>
            <a:off x="609601" y="274638"/>
            <a:ext cx="10951633" cy="330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altLang="tr-TR" smtClean="0"/>
              <a:t>Ana başlık metnini düzenlemek için tıklayın</a:t>
            </a:r>
          </a:p>
        </p:txBody>
      </p:sp>
      <p:sp>
        <p:nvSpPr>
          <p:cNvPr id="9219" name="Rectangle 2"/>
          <p:cNvSpPr>
            <a:spLocks noGrp="1" noChangeArrowheads="1"/>
          </p:cNvSpPr>
          <p:nvPr>
            <p:ph type="body" idx="1"/>
          </p:nvPr>
        </p:nvSpPr>
        <p:spPr bwMode="auto">
          <a:xfrm>
            <a:off x="609601" y="1600200"/>
            <a:ext cx="10951633" cy="4510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tr-TR" smtClean="0"/>
              <a:t>Anahat metninin biçimini düzenlemek için tıklayın</a:t>
            </a:r>
          </a:p>
          <a:p>
            <a:pPr lvl="1"/>
            <a:r>
              <a:rPr lang="en-GB" altLang="tr-TR" smtClean="0"/>
              <a:t>İkinci Anahat Düzeyi</a:t>
            </a:r>
          </a:p>
          <a:p>
            <a:pPr lvl="2"/>
            <a:r>
              <a:rPr lang="en-GB" altLang="tr-TR" smtClean="0"/>
              <a:t>Üçüncü Anahat Düzeyi</a:t>
            </a:r>
          </a:p>
          <a:p>
            <a:pPr lvl="3"/>
            <a:r>
              <a:rPr lang="en-GB" altLang="tr-TR" smtClean="0"/>
              <a:t>Dördüncü Anahat Düzeyi</a:t>
            </a:r>
          </a:p>
          <a:p>
            <a:pPr lvl="4"/>
            <a:r>
              <a:rPr lang="en-GB" altLang="tr-TR" smtClean="0"/>
              <a:t>Beşinci Anahat Düzeyi</a:t>
            </a:r>
          </a:p>
          <a:p>
            <a:pPr lvl="4"/>
            <a:r>
              <a:rPr lang="en-GB" altLang="tr-TR" smtClean="0"/>
              <a:t>Altıncı Anahat Düzeyi</a:t>
            </a:r>
          </a:p>
          <a:p>
            <a:pPr lvl="4"/>
            <a:r>
              <a:rPr lang="en-GB" altLang="tr-TR" smtClean="0"/>
              <a:t>Yedinci Anahat Düzeyi</a:t>
            </a:r>
          </a:p>
        </p:txBody>
      </p:sp>
      <p:sp>
        <p:nvSpPr>
          <p:cNvPr id="2" name="Rectangle 3"/>
          <p:cNvSpPr>
            <a:spLocks noGrp="1" noChangeArrowheads="1"/>
          </p:cNvSpPr>
          <p:nvPr>
            <p:ph type="dt"/>
          </p:nvPr>
        </p:nvSpPr>
        <p:spPr bwMode="auto">
          <a:xfrm>
            <a:off x="609601" y="6356350"/>
            <a:ext cx="2823633" cy="349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lvl1pPr eaLnBrk="1" hangingPunct="1">
              <a:buClrTx/>
              <a:buSzPct val="100000"/>
              <a:buFontTx/>
              <a:buNone/>
              <a:tabLst>
                <a:tab pos="449263" algn="l"/>
                <a:tab pos="898525" algn="l"/>
                <a:tab pos="1347788" algn="l"/>
                <a:tab pos="1797050" algn="l"/>
              </a:tabLst>
              <a:defRPr sz="1200">
                <a:solidFill>
                  <a:srgbClr val="898989"/>
                </a:solidFill>
                <a:latin typeface="Times New Roman" panose="02020603050405020304" pitchFamily="18" charset="0"/>
                <a:ea typeface="+mn-ea"/>
                <a:cs typeface="DejaVu Sans" charset="0"/>
              </a:defRPr>
            </a:lvl1pPr>
          </a:lstStyle>
          <a:p>
            <a:pPr defTabSz="449263" fontAlgn="base">
              <a:spcBef>
                <a:spcPct val="0"/>
              </a:spcBef>
              <a:spcAft>
                <a:spcPct val="0"/>
              </a:spcAft>
              <a:defRPr/>
            </a:pPr>
            <a:r>
              <a:rPr lang="tr-TR" altLang="tr-TR" smtClean="0"/>
              <a:t>20.12.16</a:t>
            </a:r>
            <a:endParaRPr lang="tr-TR" altLang="tr-TR"/>
          </a:p>
        </p:txBody>
      </p:sp>
      <p:sp>
        <p:nvSpPr>
          <p:cNvPr id="9221" name="Text Box 4"/>
          <p:cNvSpPr txBox="1">
            <a:spLocks noChangeArrowheads="1"/>
          </p:cNvSpPr>
          <p:nvPr/>
        </p:nvSpPr>
        <p:spPr bwMode="auto">
          <a:xfrm>
            <a:off x="4165600" y="6356351"/>
            <a:ext cx="38608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anose="02020603050405020304" pitchFamily="18" charset="0"/>
              <a:buNone/>
            </a:pPr>
            <a:endParaRPr lang="tr-TR" altLang="tr-TR" sz="1800">
              <a:solidFill>
                <a:srgbClr val="FFFFFF"/>
              </a:solidFill>
            </a:endParaRPr>
          </a:p>
        </p:txBody>
      </p:sp>
      <p:sp>
        <p:nvSpPr>
          <p:cNvPr id="3" name="Rectangle 5"/>
          <p:cNvSpPr>
            <a:spLocks noGrp="1" noChangeArrowheads="1"/>
          </p:cNvSpPr>
          <p:nvPr>
            <p:ph type="sldNum"/>
          </p:nvPr>
        </p:nvSpPr>
        <p:spPr bwMode="auto">
          <a:xfrm>
            <a:off x="8737601" y="6356350"/>
            <a:ext cx="2823633" cy="349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lvl1pPr algn="r" eaLnBrk="1" hangingPunct="1">
              <a:buSzPct val="100000"/>
              <a:tabLst>
                <a:tab pos="449263" algn="l"/>
                <a:tab pos="898525" algn="l"/>
                <a:tab pos="1347788" algn="l"/>
                <a:tab pos="1797050" algn="l"/>
              </a:tabLst>
              <a:defRPr sz="1200">
                <a:solidFill>
                  <a:srgbClr val="898989"/>
                </a:solidFill>
                <a:latin typeface="Times New Roman" panose="02020603050405020304" pitchFamily="18" charset="0"/>
                <a:ea typeface="Droid Sans Fallback" charset="0"/>
                <a:cs typeface="DejaVu Sans" panose="020B0603030804020204" pitchFamily="34" charset="0"/>
              </a:defRPr>
            </a:lvl1pPr>
          </a:lstStyle>
          <a:p>
            <a:pPr defTabSz="449263" fontAlgn="base">
              <a:spcBef>
                <a:spcPct val="0"/>
              </a:spcBef>
              <a:spcAft>
                <a:spcPct val="0"/>
              </a:spcAft>
              <a:defRPr/>
            </a:pPr>
            <a:fld id="{E8A4F51D-1397-4392-B7DD-4D23B2750C65}" type="slidenum">
              <a:rPr lang="tr-TR" altLang="tr-TR" smtClean="0"/>
              <a:pPr defTabSz="449263" fontAlgn="base">
                <a:spcBef>
                  <a:spcPct val="0"/>
                </a:spcBef>
                <a:spcAft>
                  <a:spcPct val="0"/>
                </a:spcAft>
                <a:defRPr/>
              </a:pPr>
              <a:t>‹#›</a:t>
            </a:fld>
            <a:r>
              <a:rPr lang="tr-TR" altLang="tr-TR" smtClean="0"/>
              <a:t>/25</a:t>
            </a:r>
            <a:endParaRPr lang="tr-TR" altLang="tr-TR"/>
          </a:p>
        </p:txBody>
      </p:sp>
    </p:spTree>
    <p:extLst>
      <p:ext uri="{BB962C8B-B14F-4D97-AF65-F5344CB8AC3E}">
        <p14:creationId xmlns:p14="http://schemas.microsoft.com/office/powerpoint/2010/main" val="40033429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400" kern="1200">
          <a:solidFill>
            <a:srgbClr val="000000"/>
          </a:solidFill>
          <a:latin typeface="+mj-lt"/>
          <a:ea typeface="Droid Sans Fallback" charset="0"/>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Arial Black" panose="020B0A04020102020204" pitchFamily="34" charset="0"/>
          <a:ea typeface="Droid Sans Fallback" charset="0"/>
          <a:cs typeface="Droid Sans Fallback"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Arial Black" panose="020B0A04020102020204" pitchFamily="34" charset="0"/>
          <a:ea typeface="Droid Sans Fallback" charset="0"/>
          <a:cs typeface="Droid Sans Fallback"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Arial Black" panose="020B0A04020102020204" pitchFamily="34" charset="0"/>
          <a:ea typeface="Droid Sans Fallback" charset="0"/>
          <a:cs typeface="Droid Sans Fallback"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Arial Black" panose="020B0A04020102020204" pitchFamily="34" charset="0"/>
          <a:ea typeface="Droid Sans Fallback" charset="0"/>
          <a:cs typeface="Droid Sans Fallback" charset="0"/>
        </a:defRPr>
      </a:lvl5pPr>
      <a:lvl6pPr marL="25146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Arial Black" panose="020B0A04020102020204" pitchFamily="34" charset="0"/>
          <a:cs typeface="Droid Sans Fallback" charset="0"/>
        </a:defRPr>
      </a:lvl6pPr>
      <a:lvl7pPr marL="29718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Arial Black" panose="020B0A04020102020204" pitchFamily="34" charset="0"/>
          <a:cs typeface="Droid Sans Fallback" charset="0"/>
        </a:defRPr>
      </a:lvl7pPr>
      <a:lvl8pPr marL="34290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Arial Black" panose="020B0A04020102020204" pitchFamily="34" charset="0"/>
          <a:cs typeface="Droid Sans Fallback" charset="0"/>
        </a:defRPr>
      </a:lvl8pPr>
      <a:lvl9pPr marL="38862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Arial Black" panose="020B0A04020102020204" pitchFamily="34" charset="0"/>
          <a:cs typeface="Droid Sans Fallback"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kern="1200">
          <a:solidFill>
            <a:srgbClr val="000000"/>
          </a:solidFill>
          <a:latin typeface="+mn-lt"/>
          <a:ea typeface="Droid Sans Fallback" charset="0"/>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kern="1200">
          <a:solidFill>
            <a:srgbClr val="000000"/>
          </a:solidFill>
          <a:latin typeface="+mn-lt"/>
          <a:ea typeface="Droid Sans Fallback" charset="0"/>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kern="1200">
          <a:solidFill>
            <a:srgbClr val="000000"/>
          </a:solidFill>
          <a:latin typeface="+mn-lt"/>
          <a:ea typeface="Droid Sans Fallback" charset="0"/>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Droid Sans Fallback" charset="0"/>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Droid Sans Fallback"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7394" name="Resim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084475" y="859289"/>
            <a:ext cx="4052075" cy="2667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Resim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89827" y="3526970"/>
            <a:ext cx="4441372" cy="3331030"/>
          </a:xfrm>
          <a:prstGeom prst="rect">
            <a:avLst/>
          </a:prstGeom>
        </p:spPr>
      </p:pic>
    </p:spTree>
    <p:extLst>
      <p:ext uri="{BB962C8B-B14F-4D97-AF65-F5344CB8AC3E}">
        <p14:creationId xmlns:p14="http://schemas.microsoft.com/office/powerpoint/2010/main" val="36935007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9744" y="5160068"/>
            <a:ext cx="2160587"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ikdörtgen 6"/>
          <p:cNvSpPr/>
          <p:nvPr/>
        </p:nvSpPr>
        <p:spPr>
          <a:xfrm>
            <a:off x="308620" y="633091"/>
            <a:ext cx="7280968" cy="401264"/>
          </a:xfrm>
          <a:prstGeom prst="rect">
            <a:avLst/>
          </a:prstGeom>
        </p:spPr>
        <p:txBody>
          <a:bodyPr wrap="none">
            <a:spAutoFit/>
          </a:bodyPr>
          <a:lstStyle/>
          <a:p>
            <a:pPr marL="285750" indent="-285750">
              <a:lnSpc>
                <a:spcPct val="120000"/>
              </a:lnSpc>
              <a:spcBef>
                <a:spcPts val="600"/>
              </a:spcBef>
              <a:spcAft>
                <a:spcPts val="600"/>
              </a:spcAft>
              <a:buClr>
                <a:srgbClr val="000000"/>
              </a:buClr>
              <a:buSzPct val="100000"/>
              <a:buFont typeface="Wingdings" panose="05000000000000000000" pitchFamily="2" charset="2"/>
              <a:buChar char="§"/>
              <a:defRPr/>
            </a:pPr>
            <a:r>
              <a:rPr lang="tr-TR" altLang="tr-TR" b="1" dirty="0">
                <a:solidFill>
                  <a:srgbClr val="00B050"/>
                </a:solidFill>
                <a:latin typeface="Open Sans" pitchFamily="34" charset="0"/>
                <a:cs typeface="Open Sans" pitchFamily="34" charset="0"/>
              </a:rPr>
              <a:t>Türkiye Bilimsel ve Teknolojik Araştırma Kurumu (TÜBİTAK)</a:t>
            </a:r>
          </a:p>
        </p:txBody>
      </p:sp>
      <p:sp>
        <p:nvSpPr>
          <p:cNvPr id="8" name="Dikdörtgen 7"/>
          <p:cNvSpPr/>
          <p:nvPr/>
        </p:nvSpPr>
        <p:spPr>
          <a:xfrm>
            <a:off x="903336" y="1241363"/>
            <a:ext cx="4105478" cy="3293209"/>
          </a:xfrm>
          <a:prstGeom prst="rect">
            <a:avLst/>
          </a:prstGeom>
        </p:spPr>
        <p:txBody>
          <a:bodyPr wrap="square">
            <a:spAutoFit/>
          </a:bodyPr>
          <a:lstStyle/>
          <a:p>
            <a:r>
              <a:rPr lang="tr-TR" sz="1600" b="1" dirty="0" smtClean="0">
                <a:latin typeface="Open Sans" panose="020B0606030504020204" pitchFamily="34" charset="0"/>
                <a:ea typeface="Open Sans" panose="020B0606030504020204" pitchFamily="34" charset="0"/>
                <a:cs typeface="Open Sans" panose="020B0606030504020204" pitchFamily="34" charset="0"/>
              </a:rPr>
              <a:t>A-Ulusal Patent Destekleri</a:t>
            </a:r>
          </a:p>
          <a:p>
            <a:endParaRPr lang="tr-TR" sz="1600" b="0" i="0" u="none" strike="noStrike" baseline="0" dirty="0" smtClean="0">
              <a:solidFill>
                <a:srgbClr val="000000"/>
              </a:solidFill>
              <a:latin typeface="Calibri" panose="020F0502020204030204" pitchFamily="34" charset="0"/>
            </a:endParaRPr>
          </a:p>
          <a:p>
            <a:r>
              <a:rPr lang="tr-TR" sz="1600" dirty="0" smtClean="0">
                <a:latin typeface="Open Sans" panose="020B0606030504020204" pitchFamily="34" charset="0"/>
                <a:ea typeface="Open Sans" panose="020B0606030504020204" pitchFamily="34" charset="0"/>
                <a:cs typeface="Open Sans" panose="020B0606030504020204" pitchFamily="34" charset="0"/>
              </a:rPr>
              <a:t>Türk Patent nezdinde yapılan Ulusal Patent Başvuruları 5 farklı noktada desteklemektedir.</a:t>
            </a:r>
          </a:p>
          <a:p>
            <a:endParaRPr lang="tr-TR" sz="1600" dirty="0" smtClean="0">
              <a:latin typeface="Open Sans" panose="020B0606030504020204" pitchFamily="34" charset="0"/>
              <a:ea typeface="Open Sans" panose="020B0606030504020204" pitchFamily="34" charset="0"/>
              <a:cs typeface="Open Sans" panose="020B0606030504020204" pitchFamily="34" charset="0"/>
            </a:endParaRPr>
          </a:p>
          <a:p>
            <a:pPr marL="342900" indent="-342900">
              <a:buFont typeface="+mj-lt"/>
              <a:buAutoNum type="arabicPeriod"/>
            </a:pPr>
            <a:r>
              <a:rPr lang="tr-TR" sz="1600" dirty="0">
                <a:latin typeface="Open Sans" panose="020B0606030504020204" pitchFamily="34" charset="0"/>
                <a:ea typeface="Open Sans" panose="020B0606030504020204" pitchFamily="34" charset="0"/>
                <a:cs typeface="Open Sans" panose="020B0606030504020204" pitchFamily="34" charset="0"/>
              </a:rPr>
              <a:t>Araştırma Raporu Desteği</a:t>
            </a:r>
          </a:p>
          <a:p>
            <a:pPr marL="342900" indent="-342900">
              <a:buFont typeface="+mj-lt"/>
              <a:buAutoNum type="arabicPeriod"/>
            </a:pPr>
            <a:r>
              <a:rPr lang="tr-TR" sz="1600" dirty="0">
                <a:latin typeface="Open Sans" panose="020B0606030504020204" pitchFamily="34" charset="0"/>
                <a:ea typeface="Open Sans" panose="020B0606030504020204" pitchFamily="34" charset="0"/>
                <a:cs typeface="Open Sans" panose="020B0606030504020204" pitchFamily="34" charset="0"/>
              </a:rPr>
              <a:t>İnceleme Raporu Desteği</a:t>
            </a:r>
          </a:p>
          <a:p>
            <a:pPr marL="342900" indent="-342900">
              <a:buFont typeface="+mj-lt"/>
              <a:buAutoNum type="arabicPeriod"/>
            </a:pPr>
            <a:r>
              <a:rPr lang="tr-TR" sz="1600" dirty="0" smtClean="0">
                <a:latin typeface="Open Sans" panose="020B0606030504020204" pitchFamily="34" charset="0"/>
                <a:ea typeface="Open Sans" panose="020B0606030504020204" pitchFamily="34" charset="0"/>
                <a:cs typeface="Open Sans" panose="020B0606030504020204" pitchFamily="34" charset="0"/>
              </a:rPr>
              <a:t>Ulusal </a:t>
            </a:r>
            <a:r>
              <a:rPr lang="tr-TR" sz="1600" dirty="0">
                <a:latin typeface="Open Sans" panose="020B0606030504020204" pitchFamily="34" charset="0"/>
                <a:ea typeface="Open Sans" panose="020B0606030504020204" pitchFamily="34" charset="0"/>
                <a:cs typeface="Open Sans" panose="020B0606030504020204" pitchFamily="34" charset="0"/>
              </a:rPr>
              <a:t>Patent Tescil </a:t>
            </a:r>
            <a:r>
              <a:rPr lang="tr-TR" sz="1600" dirty="0" smtClean="0">
                <a:latin typeface="Open Sans" panose="020B0606030504020204" pitchFamily="34" charset="0"/>
                <a:ea typeface="Open Sans" panose="020B0606030504020204" pitchFamily="34" charset="0"/>
                <a:cs typeface="Open Sans" panose="020B0606030504020204" pitchFamily="34" charset="0"/>
              </a:rPr>
              <a:t>Ödülü</a:t>
            </a:r>
            <a:endParaRPr lang="tr-TR" sz="1600" dirty="0">
              <a:latin typeface="Open Sans" panose="020B0606030504020204" pitchFamily="34" charset="0"/>
              <a:ea typeface="Open Sans" panose="020B0606030504020204" pitchFamily="34" charset="0"/>
              <a:cs typeface="Open Sans" panose="020B0606030504020204" pitchFamily="34" charset="0"/>
            </a:endParaRPr>
          </a:p>
          <a:p>
            <a:pPr marL="342900" indent="-342900">
              <a:buFont typeface="+mj-lt"/>
              <a:buAutoNum type="arabicPeriod"/>
            </a:pPr>
            <a:r>
              <a:rPr lang="tr-TR" sz="1600" dirty="0" smtClean="0">
                <a:latin typeface="Open Sans" panose="020B0606030504020204" pitchFamily="34" charset="0"/>
                <a:ea typeface="Open Sans" panose="020B0606030504020204" pitchFamily="34" charset="0"/>
                <a:cs typeface="Open Sans" panose="020B0606030504020204" pitchFamily="34" charset="0"/>
              </a:rPr>
              <a:t>Patent </a:t>
            </a:r>
            <a:r>
              <a:rPr lang="tr-TR" sz="1600" dirty="0">
                <a:latin typeface="Open Sans" panose="020B0606030504020204" pitchFamily="34" charset="0"/>
                <a:ea typeface="Open Sans" panose="020B0606030504020204" pitchFamily="34" charset="0"/>
                <a:cs typeface="Open Sans" panose="020B0606030504020204" pitchFamily="34" charset="0"/>
              </a:rPr>
              <a:t>Tescil Vekil Ödülü</a:t>
            </a:r>
          </a:p>
          <a:p>
            <a:pPr marL="342900" indent="-342900">
              <a:buFont typeface="+mj-lt"/>
              <a:buAutoNum type="arabicPeriod"/>
            </a:pPr>
            <a:r>
              <a:rPr lang="tr-TR" sz="1600" dirty="0" smtClean="0">
                <a:latin typeface="Open Sans" panose="020B0606030504020204" pitchFamily="34" charset="0"/>
                <a:ea typeface="Open Sans" panose="020B0606030504020204" pitchFamily="34" charset="0"/>
                <a:cs typeface="Open Sans" panose="020B0606030504020204" pitchFamily="34" charset="0"/>
              </a:rPr>
              <a:t>Patent </a:t>
            </a:r>
            <a:r>
              <a:rPr lang="tr-TR" sz="1600" dirty="0">
                <a:latin typeface="Open Sans" panose="020B0606030504020204" pitchFamily="34" charset="0"/>
                <a:ea typeface="Open Sans" panose="020B0606030504020204" pitchFamily="34" charset="0"/>
                <a:cs typeface="Open Sans" panose="020B0606030504020204" pitchFamily="34" charset="0"/>
              </a:rPr>
              <a:t>Başvurusu Vekil Desteği </a:t>
            </a:r>
          </a:p>
          <a:p>
            <a:r>
              <a:rPr lang="tr-TR" sz="1600" dirty="0" smtClean="0">
                <a:latin typeface="Open Sans" panose="020B0606030504020204" pitchFamily="34" charset="0"/>
                <a:ea typeface="Open Sans" panose="020B0606030504020204" pitchFamily="34" charset="0"/>
                <a:cs typeface="Open Sans" panose="020B0606030504020204" pitchFamily="34" charset="0"/>
              </a:rPr>
              <a:t> </a:t>
            </a:r>
          </a:p>
          <a:p>
            <a:endParaRPr lang="tr-TR" sz="1600" dirty="0">
              <a:latin typeface="Open Sans" panose="020B0606030504020204" pitchFamily="34" charset="0"/>
              <a:ea typeface="Open Sans" panose="020B0606030504020204" pitchFamily="34" charset="0"/>
              <a:cs typeface="Open Sans" panose="020B0606030504020204" pitchFamily="34" charset="0"/>
            </a:endParaRPr>
          </a:p>
        </p:txBody>
      </p:sp>
      <p:sp>
        <p:nvSpPr>
          <p:cNvPr id="9" name="Dikdörtgen 8"/>
          <p:cNvSpPr/>
          <p:nvPr/>
        </p:nvSpPr>
        <p:spPr>
          <a:xfrm>
            <a:off x="5587999" y="1241363"/>
            <a:ext cx="5297715" cy="5262979"/>
          </a:xfrm>
          <a:prstGeom prst="rect">
            <a:avLst/>
          </a:prstGeom>
        </p:spPr>
        <p:txBody>
          <a:bodyPr wrap="square">
            <a:spAutoFit/>
          </a:bodyPr>
          <a:lstStyle/>
          <a:p>
            <a:r>
              <a:rPr lang="tr-TR" sz="1600" b="1" dirty="0" smtClean="0">
                <a:latin typeface="Open Sans" panose="020B0606030504020204" pitchFamily="34" charset="0"/>
                <a:ea typeface="Open Sans" panose="020B0606030504020204" pitchFamily="34" charset="0"/>
                <a:cs typeface="Open Sans" panose="020B0606030504020204" pitchFamily="34" charset="0"/>
              </a:rPr>
              <a:t>B- Uluslararası Patent Başvuruları Destekleri</a:t>
            </a:r>
          </a:p>
          <a:p>
            <a:endParaRPr lang="tr-TR" sz="1600" b="0" i="0" u="none" strike="noStrike" baseline="0" dirty="0" smtClean="0">
              <a:solidFill>
                <a:srgbClr val="000000"/>
              </a:solidFill>
              <a:latin typeface="Calibri" panose="020F0502020204030204" pitchFamily="34" charset="0"/>
            </a:endParaRPr>
          </a:p>
          <a:p>
            <a:pPr algn="just"/>
            <a:r>
              <a:rPr lang="tr-TR" sz="1600" dirty="0" smtClean="0">
                <a:latin typeface="Open Sans" panose="020B0606030504020204" pitchFamily="34" charset="0"/>
                <a:ea typeface="Open Sans" panose="020B0606030504020204" pitchFamily="34" charset="0"/>
                <a:cs typeface="Open Sans" panose="020B0606030504020204" pitchFamily="34" charset="0"/>
              </a:rPr>
              <a:t>Uluslararası patent alımı için yapılan Türk Patent veya ilgili ülke patent ofislerine yapılan başvurular desteklenmektedir. </a:t>
            </a:r>
          </a:p>
          <a:p>
            <a:pPr algn="just"/>
            <a:endParaRPr lang="tr-TR" sz="1600" b="1" dirty="0">
              <a:latin typeface="Open Sans" panose="020B0606030504020204" pitchFamily="34" charset="0"/>
              <a:ea typeface="Open Sans" panose="020B0606030504020204" pitchFamily="34" charset="0"/>
              <a:cs typeface="Open Sans" panose="020B0606030504020204" pitchFamily="34" charset="0"/>
            </a:endParaRPr>
          </a:p>
          <a:p>
            <a:pPr marL="400050" indent="-400050">
              <a:buFont typeface="+mj-lt"/>
              <a:buAutoNum type="romanUcPeriod"/>
            </a:pPr>
            <a:r>
              <a:rPr lang="tr-TR" sz="1600" b="1" dirty="0" smtClean="0">
                <a:latin typeface="Open Sans" panose="020B0606030504020204" pitchFamily="34" charset="0"/>
                <a:ea typeface="Open Sans" panose="020B0606030504020204" pitchFamily="34" charset="0"/>
                <a:cs typeface="Open Sans" panose="020B0606030504020204" pitchFamily="34" charset="0"/>
              </a:rPr>
              <a:t>Uluslararası </a:t>
            </a:r>
            <a:r>
              <a:rPr lang="tr-TR" sz="1600" b="1" dirty="0">
                <a:latin typeface="Open Sans" panose="020B0606030504020204" pitchFamily="34" charset="0"/>
                <a:ea typeface="Open Sans" panose="020B0606030504020204" pitchFamily="34" charset="0"/>
                <a:cs typeface="Open Sans" panose="020B0606030504020204" pitchFamily="34" charset="0"/>
              </a:rPr>
              <a:t>Araştırma Raporu Desteği: </a:t>
            </a:r>
            <a:r>
              <a:rPr lang="tr-TR" sz="1600" dirty="0">
                <a:latin typeface="Open Sans" panose="020B0606030504020204" pitchFamily="34" charset="0"/>
                <a:ea typeface="Open Sans" panose="020B0606030504020204" pitchFamily="34" charset="0"/>
                <a:cs typeface="Open Sans" panose="020B0606030504020204" pitchFamily="34" charset="0"/>
              </a:rPr>
              <a:t>Türk Patent aracılığı ile PCT’ye yapılan araştırma raporu talepleri için 2.000 İsviçre </a:t>
            </a:r>
            <a:r>
              <a:rPr lang="tr-TR" sz="1600" dirty="0" smtClean="0">
                <a:latin typeface="Open Sans" panose="020B0606030504020204" pitchFamily="34" charset="0"/>
                <a:ea typeface="Open Sans" panose="020B0606030504020204" pitchFamily="34" charset="0"/>
                <a:cs typeface="Open Sans" panose="020B0606030504020204" pitchFamily="34" charset="0"/>
              </a:rPr>
              <a:t>Frangı, EPO</a:t>
            </a:r>
            <a:r>
              <a:rPr lang="tr-TR" sz="1600" dirty="0">
                <a:latin typeface="Open Sans" panose="020B0606030504020204" pitchFamily="34" charset="0"/>
                <a:ea typeface="Open Sans" panose="020B0606030504020204" pitchFamily="34" charset="0"/>
                <a:cs typeface="Open Sans" panose="020B0606030504020204" pitchFamily="34" charset="0"/>
              </a:rPr>
              <a:t>, USPTO, veya </a:t>
            </a:r>
            <a:r>
              <a:rPr lang="tr-TR" sz="1600" dirty="0" smtClean="0">
                <a:latin typeface="Open Sans" panose="020B0606030504020204" pitchFamily="34" charset="0"/>
                <a:ea typeface="Open Sans" panose="020B0606030504020204" pitchFamily="34" charset="0"/>
                <a:cs typeface="Open Sans" panose="020B0606030504020204" pitchFamily="34" charset="0"/>
              </a:rPr>
              <a:t>JPO’ya </a:t>
            </a:r>
            <a:r>
              <a:rPr lang="tr-TR" sz="1600" dirty="0">
                <a:latin typeface="Open Sans" panose="020B0606030504020204" pitchFamily="34" charset="0"/>
                <a:ea typeface="Open Sans" panose="020B0606030504020204" pitchFamily="34" charset="0"/>
                <a:cs typeface="Open Sans" panose="020B0606030504020204" pitchFamily="34" charset="0"/>
              </a:rPr>
              <a:t>yapılacak başvuru ile alınması halinde 4.000 TL </a:t>
            </a:r>
            <a:r>
              <a:rPr lang="tr-TR" sz="1600" dirty="0" smtClean="0">
                <a:latin typeface="Open Sans" panose="020B0606030504020204" pitchFamily="34" charset="0"/>
                <a:ea typeface="Open Sans" panose="020B0606030504020204" pitchFamily="34" charset="0"/>
                <a:cs typeface="Open Sans" panose="020B0606030504020204" pitchFamily="34" charset="0"/>
              </a:rPr>
              <a:t>destek</a:t>
            </a:r>
          </a:p>
          <a:p>
            <a:pPr marL="400050" indent="-400050">
              <a:buFont typeface="+mj-lt"/>
              <a:buAutoNum type="romanUcPeriod"/>
            </a:pPr>
            <a:endParaRPr lang="tr-TR" sz="1600" b="1" dirty="0" smtClean="0">
              <a:latin typeface="Open Sans" panose="020B0606030504020204" pitchFamily="34" charset="0"/>
              <a:ea typeface="Open Sans" panose="020B0606030504020204" pitchFamily="34" charset="0"/>
              <a:cs typeface="Open Sans" panose="020B0606030504020204" pitchFamily="34" charset="0"/>
            </a:endParaRPr>
          </a:p>
          <a:p>
            <a:pPr marL="400050" indent="-400050">
              <a:buFont typeface="+mj-lt"/>
              <a:buAutoNum type="romanUcPeriod"/>
            </a:pPr>
            <a:r>
              <a:rPr lang="tr-TR" sz="1600" b="1" dirty="0">
                <a:latin typeface="Open Sans" panose="020B0606030504020204" pitchFamily="34" charset="0"/>
                <a:ea typeface="Open Sans" panose="020B0606030504020204" pitchFamily="34" charset="0"/>
                <a:cs typeface="Open Sans" panose="020B0606030504020204" pitchFamily="34" charset="0"/>
              </a:rPr>
              <a:t>Uluslararası İnceleme Raporu </a:t>
            </a:r>
            <a:r>
              <a:rPr lang="tr-TR" sz="1600" b="1" dirty="0" smtClean="0">
                <a:latin typeface="Open Sans" panose="020B0606030504020204" pitchFamily="34" charset="0"/>
                <a:ea typeface="Open Sans" panose="020B0606030504020204" pitchFamily="34" charset="0"/>
                <a:cs typeface="Open Sans" panose="020B0606030504020204" pitchFamily="34" charset="0"/>
              </a:rPr>
              <a:t>Desteği: </a:t>
            </a:r>
            <a:r>
              <a:rPr lang="tr-TR" sz="1600" dirty="0" smtClean="0">
                <a:latin typeface="Open Sans" panose="020B0606030504020204" pitchFamily="34" charset="0"/>
                <a:ea typeface="Open Sans" panose="020B0606030504020204" pitchFamily="34" charset="0"/>
                <a:cs typeface="Open Sans" panose="020B0606030504020204" pitchFamily="34" charset="0"/>
              </a:rPr>
              <a:t>Toplamda 30.000 TL ye kadar destek</a:t>
            </a:r>
          </a:p>
          <a:p>
            <a:pPr marL="400050" indent="-400050">
              <a:buFont typeface="+mj-lt"/>
              <a:buAutoNum type="romanUcPeriod"/>
            </a:pPr>
            <a:endParaRPr lang="tr-TR" sz="1600" dirty="0" smtClean="0">
              <a:latin typeface="Open Sans" panose="020B0606030504020204" pitchFamily="34" charset="0"/>
              <a:ea typeface="Open Sans" panose="020B0606030504020204" pitchFamily="34" charset="0"/>
              <a:cs typeface="Open Sans" panose="020B0606030504020204" pitchFamily="34" charset="0"/>
            </a:endParaRPr>
          </a:p>
          <a:p>
            <a:pPr marL="400050" indent="-400050">
              <a:buFont typeface="+mj-lt"/>
              <a:buAutoNum type="romanUcPeriod"/>
            </a:pPr>
            <a:r>
              <a:rPr lang="tr-TR" sz="1600" b="1" dirty="0" smtClean="0">
                <a:latin typeface="Open Sans" panose="020B0606030504020204" pitchFamily="34" charset="0"/>
                <a:ea typeface="Open Sans" panose="020B0606030504020204" pitchFamily="34" charset="0"/>
                <a:cs typeface="Open Sans" panose="020B0606030504020204" pitchFamily="34" charset="0"/>
              </a:rPr>
              <a:t>Uluslararası </a:t>
            </a:r>
            <a:r>
              <a:rPr lang="tr-TR" sz="1600" b="1" dirty="0">
                <a:latin typeface="Open Sans" panose="020B0606030504020204" pitchFamily="34" charset="0"/>
                <a:ea typeface="Open Sans" panose="020B0606030504020204" pitchFamily="34" charset="0"/>
                <a:cs typeface="Open Sans" panose="020B0606030504020204" pitchFamily="34" charset="0"/>
              </a:rPr>
              <a:t>Patent Tescil Ödülü: </a:t>
            </a:r>
            <a:r>
              <a:rPr lang="tr-TR" sz="1600" dirty="0">
                <a:latin typeface="Open Sans" panose="020B0606030504020204" pitchFamily="34" charset="0"/>
                <a:ea typeface="Open Sans" panose="020B0606030504020204" pitchFamily="34" charset="0"/>
                <a:cs typeface="Open Sans" panose="020B0606030504020204" pitchFamily="34" charset="0"/>
              </a:rPr>
              <a:t>Bir patent başvurusunun; EPO, USTPO veya JPO’da tescil edilmesi halinde bu patent ofislerinin her biri için 10.000 TL toplamda 30.000 TL’ye kadar </a:t>
            </a:r>
            <a:r>
              <a:rPr lang="tr-TR" sz="1600" dirty="0" smtClean="0">
                <a:latin typeface="Open Sans" panose="020B0606030504020204" pitchFamily="34" charset="0"/>
                <a:ea typeface="Open Sans" panose="020B0606030504020204" pitchFamily="34" charset="0"/>
                <a:cs typeface="Open Sans" panose="020B0606030504020204" pitchFamily="34" charset="0"/>
              </a:rPr>
              <a:t>ödül</a:t>
            </a:r>
            <a:endParaRPr lang="tr-TR" sz="1600" dirty="0">
              <a:latin typeface="Open Sans" panose="020B0606030504020204" pitchFamily="34" charset="0"/>
              <a:ea typeface="Open Sans" panose="020B0606030504020204" pitchFamily="34" charset="0"/>
              <a:cs typeface="Open Sans" panose="020B0606030504020204" pitchFamily="34" charset="0"/>
            </a:endParaRPr>
          </a:p>
          <a:p>
            <a:pPr algn="just"/>
            <a:endParaRPr lang="tr-TR" sz="1600" dirty="0" smtClean="0">
              <a:latin typeface="Open Sans" panose="020B0606030504020204" pitchFamily="34" charset="0"/>
              <a:ea typeface="Open Sans" panose="020B0606030504020204" pitchFamily="34" charset="0"/>
              <a:cs typeface="Open Sans" panose="020B0606030504020204" pitchFamily="34" charset="0"/>
            </a:endParaRPr>
          </a:p>
          <a:p>
            <a:endParaRPr lang="tr-TR" sz="16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0133381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9744" y="5160068"/>
            <a:ext cx="2160587"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ikdörtgen 6"/>
          <p:cNvSpPr/>
          <p:nvPr/>
        </p:nvSpPr>
        <p:spPr>
          <a:xfrm>
            <a:off x="308620" y="633091"/>
            <a:ext cx="7280968" cy="401264"/>
          </a:xfrm>
          <a:prstGeom prst="rect">
            <a:avLst/>
          </a:prstGeom>
        </p:spPr>
        <p:txBody>
          <a:bodyPr wrap="none">
            <a:spAutoFit/>
          </a:bodyPr>
          <a:lstStyle/>
          <a:p>
            <a:pPr marL="285750" indent="-285750">
              <a:lnSpc>
                <a:spcPct val="120000"/>
              </a:lnSpc>
              <a:spcBef>
                <a:spcPts val="600"/>
              </a:spcBef>
              <a:spcAft>
                <a:spcPts val="600"/>
              </a:spcAft>
              <a:buClr>
                <a:srgbClr val="000000"/>
              </a:buClr>
              <a:buSzPct val="100000"/>
              <a:buFont typeface="Wingdings" panose="05000000000000000000" pitchFamily="2" charset="2"/>
              <a:buChar char="§"/>
              <a:defRPr/>
            </a:pPr>
            <a:r>
              <a:rPr lang="tr-TR" altLang="tr-TR" b="1" dirty="0">
                <a:solidFill>
                  <a:srgbClr val="00B050"/>
                </a:solidFill>
                <a:latin typeface="Open Sans" pitchFamily="34" charset="0"/>
                <a:cs typeface="Open Sans" pitchFamily="34" charset="0"/>
              </a:rPr>
              <a:t>Türkiye Bilimsel ve Teknolojik Araştırma Kurumu (TÜBİTAK)</a:t>
            </a:r>
          </a:p>
        </p:txBody>
      </p:sp>
      <p:graphicFrame>
        <p:nvGraphicFramePr>
          <p:cNvPr id="6" name="Tablo 5"/>
          <p:cNvGraphicFramePr>
            <a:graphicFrameLocks noGrp="1"/>
          </p:cNvGraphicFramePr>
          <p:nvPr>
            <p:extLst>
              <p:ext uri="{D42A27DB-BD31-4B8C-83A1-F6EECF244321}">
                <p14:modId xmlns:p14="http://schemas.microsoft.com/office/powerpoint/2010/main" val="3724003144"/>
              </p:ext>
            </p:extLst>
          </p:nvPr>
        </p:nvGraphicFramePr>
        <p:xfrm>
          <a:off x="2760134" y="1347649"/>
          <a:ext cx="7738532" cy="4714480"/>
        </p:xfrm>
        <a:graphic>
          <a:graphicData uri="http://schemas.openxmlformats.org/drawingml/2006/table">
            <a:tbl>
              <a:tblPr>
                <a:tableStyleId>{5940675A-B579-460E-94D1-54222C63F5DA}</a:tableStyleId>
              </a:tblPr>
              <a:tblGrid>
                <a:gridCol w="1910950"/>
                <a:gridCol w="1455219"/>
                <a:gridCol w="3250046"/>
                <a:gridCol w="1122317"/>
              </a:tblGrid>
              <a:tr h="621184">
                <a:tc rowSpan="13">
                  <a:txBody>
                    <a:bodyPr/>
                    <a:lstStyle/>
                    <a:p>
                      <a:pPr algn="ctr" fontAlgn="ctr"/>
                      <a:r>
                        <a:rPr lang="tr-TR" sz="1800" b="1" u="none" strike="noStrike" dirty="0">
                          <a:effectLst/>
                          <a:latin typeface="Open Sans" panose="020B0606030504020204" pitchFamily="34" charset="0"/>
                          <a:ea typeface="Open Sans" panose="020B0606030504020204" pitchFamily="34" charset="0"/>
                          <a:cs typeface="Open Sans" panose="020B0606030504020204" pitchFamily="34" charset="0"/>
                        </a:rPr>
                        <a:t>Ocak 2016 - Aralık 2016 Sonu Kümülatif Destek </a:t>
                      </a:r>
                      <a:r>
                        <a:rPr lang="tr-TR" sz="1800" b="1" u="none" strike="noStrike" dirty="0" smtClean="0">
                          <a:effectLst/>
                          <a:latin typeface="Open Sans" panose="020B0606030504020204" pitchFamily="34" charset="0"/>
                          <a:ea typeface="Open Sans" panose="020B0606030504020204" pitchFamily="34" charset="0"/>
                          <a:cs typeface="Open Sans" panose="020B0606030504020204" pitchFamily="34" charset="0"/>
                        </a:rPr>
                        <a:t>Sayıları</a:t>
                      </a:r>
                      <a:endParaRPr lang="tr-TR" sz="1800" b="1"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rowSpan="8">
                  <a:txBody>
                    <a:bodyPr/>
                    <a:lstStyle/>
                    <a:p>
                      <a:pPr algn="ctr" fontAlgn="ctr"/>
                      <a:r>
                        <a:rPr lang="tr-TR" sz="1800" b="1" u="none" strike="noStrike" dirty="0" smtClean="0">
                          <a:effectLst/>
                          <a:latin typeface="Open Sans" panose="020B0606030504020204" pitchFamily="34" charset="0"/>
                          <a:ea typeface="Open Sans" panose="020B0606030504020204" pitchFamily="34" charset="0"/>
                          <a:cs typeface="Open Sans" panose="020B0606030504020204" pitchFamily="34" charset="0"/>
                        </a:rPr>
                        <a:t>Ulusal Patentler</a:t>
                      </a:r>
                      <a:endParaRPr lang="tr-TR" sz="1800" b="1"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l" fontAlgn="b"/>
                      <a:r>
                        <a:rPr lang="tr-TR" sz="1800" u="none" strike="noStrike" dirty="0">
                          <a:effectLst/>
                          <a:latin typeface="Open Sans" panose="020B0606030504020204" pitchFamily="34" charset="0"/>
                          <a:ea typeface="Open Sans" panose="020B0606030504020204" pitchFamily="34" charset="0"/>
                          <a:cs typeface="Open Sans" panose="020B0606030504020204" pitchFamily="34" charset="0"/>
                        </a:rPr>
                        <a:t>TR Araştırma </a:t>
                      </a:r>
                      <a:endParaRPr lang="tr-TR" sz="18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ctr" fontAlgn="b"/>
                      <a:r>
                        <a:rPr lang="tr-TR" sz="1800" u="none" strike="noStrike" dirty="0">
                          <a:effectLst/>
                          <a:latin typeface="Open Sans" panose="020B0606030504020204" pitchFamily="34" charset="0"/>
                          <a:ea typeface="Open Sans" panose="020B0606030504020204" pitchFamily="34" charset="0"/>
                          <a:cs typeface="Open Sans" panose="020B0606030504020204" pitchFamily="34" charset="0"/>
                        </a:rPr>
                        <a:t>3314</a:t>
                      </a:r>
                      <a:endParaRPr lang="tr-TR" sz="18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r>
              <a:tr h="341108">
                <a:tc vMerge="1">
                  <a:txBody>
                    <a:bodyPr/>
                    <a:lstStyle/>
                    <a:p>
                      <a:endParaRPr lang="tr-TR"/>
                    </a:p>
                  </a:txBody>
                  <a:tcPr/>
                </a:tc>
                <a:tc vMerge="1">
                  <a:txBody>
                    <a:bodyPr/>
                    <a:lstStyle/>
                    <a:p>
                      <a:endParaRPr lang="tr-TR"/>
                    </a:p>
                  </a:txBody>
                  <a:tcPr/>
                </a:tc>
                <a:tc>
                  <a:txBody>
                    <a:bodyPr/>
                    <a:lstStyle/>
                    <a:p>
                      <a:pPr algn="l" fontAlgn="b">
                        <a:buClr>
                          <a:srgbClr val="000000"/>
                        </a:buClr>
                        <a:buSzPts val="1100"/>
                        <a:buFont typeface="Calibri" panose="020F0502020204030204" pitchFamily="34" charset="0"/>
                        <a:buNone/>
                      </a:pPr>
                      <a:r>
                        <a:rPr lang="tr-TR" sz="1800" b="0" i="0" u="none" strike="noStrike" dirty="0" smtClean="0">
                          <a:solidFill>
                            <a:schemeClr val="tx1"/>
                          </a:solidFill>
                          <a:effectLst/>
                          <a:latin typeface="Open Sans" panose="020B0606030504020204" pitchFamily="34" charset="0"/>
                          <a:ea typeface="Open Sans" panose="020B0606030504020204" pitchFamily="34" charset="0"/>
                          <a:cs typeface="Open Sans" panose="020B0606030504020204" pitchFamily="34" charset="0"/>
                        </a:rPr>
                        <a:t>Yurtdışı</a:t>
                      </a:r>
                      <a:r>
                        <a:rPr lang="tr-TR" sz="1800" b="0" i="0" u="none" strike="noStrike" baseline="0" dirty="0" smtClean="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Araştırma</a:t>
                      </a:r>
                      <a:endParaRPr lang="tr-TR" sz="18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ctr" fontAlgn="b"/>
                      <a:r>
                        <a:rPr lang="tr-TR" sz="1800" u="none" strike="noStrike" dirty="0">
                          <a:effectLst/>
                          <a:latin typeface="Open Sans" panose="020B0606030504020204" pitchFamily="34" charset="0"/>
                          <a:ea typeface="Open Sans" panose="020B0606030504020204" pitchFamily="34" charset="0"/>
                          <a:cs typeface="Open Sans" panose="020B0606030504020204" pitchFamily="34" charset="0"/>
                        </a:rPr>
                        <a:t>82</a:t>
                      </a:r>
                      <a:endParaRPr lang="tr-TR" sz="18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r>
              <a:tr h="341108">
                <a:tc vMerge="1">
                  <a:txBody>
                    <a:bodyPr/>
                    <a:lstStyle/>
                    <a:p>
                      <a:endParaRPr lang="tr-TR"/>
                    </a:p>
                  </a:txBody>
                  <a:tcPr/>
                </a:tc>
                <a:tc vMerge="1">
                  <a:txBody>
                    <a:bodyPr/>
                    <a:lstStyle/>
                    <a:p>
                      <a:endParaRPr lang="tr-TR"/>
                    </a:p>
                  </a:txBody>
                  <a:tcPr/>
                </a:tc>
                <a:tc>
                  <a:txBody>
                    <a:bodyPr/>
                    <a:lstStyle/>
                    <a:p>
                      <a:pPr algn="l" fontAlgn="b">
                        <a:buClr>
                          <a:srgbClr val="000000"/>
                        </a:buClr>
                        <a:buSzPts val="1100"/>
                        <a:buFont typeface="Calibri" panose="020F0502020204030204" pitchFamily="34" charset="0"/>
                        <a:buNone/>
                      </a:pPr>
                      <a:r>
                        <a:rPr lang="tr-TR" sz="1800" b="0" i="0" u="none" strike="noStrike" dirty="0" smtClean="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Toplam Araştırma</a:t>
                      </a:r>
                      <a:endParaRPr lang="tr-TR" sz="18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ctr" fontAlgn="b"/>
                      <a:r>
                        <a:rPr lang="tr-TR" sz="1800" u="none" strike="noStrike" dirty="0">
                          <a:effectLst/>
                          <a:latin typeface="Open Sans" panose="020B0606030504020204" pitchFamily="34" charset="0"/>
                          <a:ea typeface="Open Sans" panose="020B0606030504020204" pitchFamily="34" charset="0"/>
                          <a:cs typeface="Open Sans" panose="020B0606030504020204" pitchFamily="34" charset="0"/>
                        </a:rPr>
                        <a:t>3396</a:t>
                      </a:r>
                      <a:endParaRPr lang="tr-TR" sz="18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r>
              <a:tr h="341108">
                <a:tc vMerge="1">
                  <a:txBody>
                    <a:bodyPr/>
                    <a:lstStyle/>
                    <a:p>
                      <a:endParaRPr lang="tr-TR"/>
                    </a:p>
                  </a:txBody>
                  <a:tcPr/>
                </a:tc>
                <a:tc vMerge="1">
                  <a:txBody>
                    <a:bodyPr/>
                    <a:lstStyle/>
                    <a:p>
                      <a:endParaRPr lang="tr-TR"/>
                    </a:p>
                  </a:txBody>
                  <a:tcPr/>
                </a:tc>
                <a:tc>
                  <a:txBody>
                    <a:bodyPr/>
                    <a:lstStyle/>
                    <a:p>
                      <a:pPr algn="l" fontAlgn="b"/>
                      <a:r>
                        <a:rPr lang="tr-TR" sz="1800" u="none" strike="noStrike" dirty="0">
                          <a:effectLst/>
                          <a:latin typeface="Open Sans" panose="020B0606030504020204" pitchFamily="34" charset="0"/>
                          <a:ea typeface="Open Sans" panose="020B0606030504020204" pitchFamily="34" charset="0"/>
                          <a:cs typeface="Open Sans" panose="020B0606030504020204" pitchFamily="34" charset="0"/>
                        </a:rPr>
                        <a:t>TR İnceleme </a:t>
                      </a:r>
                      <a:endParaRPr lang="tr-TR" sz="18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ctr" fontAlgn="b"/>
                      <a:r>
                        <a:rPr lang="tr-TR" sz="1800" u="none" strike="noStrike" dirty="0">
                          <a:effectLst/>
                          <a:latin typeface="Open Sans" panose="020B0606030504020204" pitchFamily="34" charset="0"/>
                          <a:ea typeface="Open Sans" panose="020B0606030504020204" pitchFamily="34" charset="0"/>
                          <a:cs typeface="Open Sans" panose="020B0606030504020204" pitchFamily="34" charset="0"/>
                        </a:rPr>
                        <a:t>351</a:t>
                      </a:r>
                      <a:endParaRPr lang="tr-TR" sz="18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r>
              <a:tr h="341108">
                <a:tc vMerge="1">
                  <a:txBody>
                    <a:bodyPr/>
                    <a:lstStyle/>
                    <a:p>
                      <a:endParaRPr lang="tr-TR"/>
                    </a:p>
                  </a:txBody>
                  <a:tcPr/>
                </a:tc>
                <a:tc vMerge="1">
                  <a:txBody>
                    <a:bodyPr/>
                    <a:lstStyle/>
                    <a:p>
                      <a:endParaRPr lang="tr-TR"/>
                    </a:p>
                  </a:txBody>
                  <a:tcPr/>
                </a:tc>
                <a:tc>
                  <a:txBody>
                    <a:bodyPr/>
                    <a:lstStyle/>
                    <a:p>
                      <a:pPr algn="l" fontAlgn="b"/>
                      <a:r>
                        <a:rPr lang="tr-TR" sz="1800" u="none" strike="noStrike" dirty="0">
                          <a:effectLst/>
                          <a:latin typeface="Open Sans" panose="020B0606030504020204" pitchFamily="34" charset="0"/>
                          <a:ea typeface="Open Sans" panose="020B0606030504020204" pitchFamily="34" charset="0"/>
                          <a:cs typeface="Open Sans" panose="020B0606030504020204" pitchFamily="34" charset="0"/>
                        </a:rPr>
                        <a:t>Yurtdışı İnceleme</a:t>
                      </a:r>
                      <a:endParaRPr lang="tr-TR" sz="18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ctr" fontAlgn="b"/>
                      <a:r>
                        <a:rPr lang="tr-TR" sz="1800" u="none" strike="noStrike" dirty="0">
                          <a:effectLst/>
                          <a:latin typeface="Open Sans" panose="020B0606030504020204" pitchFamily="34" charset="0"/>
                          <a:ea typeface="Open Sans" panose="020B0606030504020204" pitchFamily="34" charset="0"/>
                          <a:cs typeface="Open Sans" panose="020B0606030504020204" pitchFamily="34" charset="0"/>
                        </a:rPr>
                        <a:t>107</a:t>
                      </a:r>
                      <a:endParaRPr lang="tr-TR" sz="18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r>
              <a:tr h="341108">
                <a:tc vMerge="1">
                  <a:txBody>
                    <a:bodyPr/>
                    <a:lstStyle/>
                    <a:p>
                      <a:endParaRPr lang="tr-TR"/>
                    </a:p>
                  </a:txBody>
                  <a:tcPr/>
                </a:tc>
                <a:tc vMerge="1">
                  <a:txBody>
                    <a:bodyPr/>
                    <a:lstStyle/>
                    <a:p>
                      <a:endParaRPr lang="tr-TR"/>
                    </a:p>
                  </a:txBody>
                  <a:tcPr/>
                </a:tc>
                <a:tc>
                  <a:txBody>
                    <a:bodyPr/>
                    <a:lstStyle/>
                    <a:p>
                      <a:pPr algn="l" fontAlgn="b"/>
                      <a:r>
                        <a:rPr lang="tr-TR" sz="1800" u="none" strike="noStrike" dirty="0">
                          <a:effectLst/>
                          <a:latin typeface="Open Sans" panose="020B0606030504020204" pitchFamily="34" charset="0"/>
                          <a:ea typeface="Open Sans" panose="020B0606030504020204" pitchFamily="34" charset="0"/>
                          <a:cs typeface="Open Sans" panose="020B0606030504020204" pitchFamily="34" charset="0"/>
                        </a:rPr>
                        <a:t>Toplam İnceleme</a:t>
                      </a:r>
                      <a:endParaRPr lang="tr-TR" sz="18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ctr" fontAlgn="b"/>
                      <a:r>
                        <a:rPr lang="tr-TR" sz="1800" u="none" strike="noStrike" dirty="0">
                          <a:effectLst/>
                          <a:latin typeface="Open Sans" panose="020B0606030504020204" pitchFamily="34" charset="0"/>
                          <a:ea typeface="Open Sans" panose="020B0606030504020204" pitchFamily="34" charset="0"/>
                          <a:cs typeface="Open Sans" panose="020B0606030504020204" pitchFamily="34" charset="0"/>
                        </a:rPr>
                        <a:t>458</a:t>
                      </a:r>
                      <a:endParaRPr lang="tr-TR" sz="18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r>
              <a:tr h="341108">
                <a:tc vMerge="1">
                  <a:txBody>
                    <a:bodyPr/>
                    <a:lstStyle/>
                    <a:p>
                      <a:endParaRPr lang="tr-TR"/>
                    </a:p>
                  </a:txBody>
                  <a:tcPr/>
                </a:tc>
                <a:tc vMerge="1">
                  <a:txBody>
                    <a:bodyPr/>
                    <a:lstStyle/>
                    <a:p>
                      <a:endParaRPr lang="tr-TR"/>
                    </a:p>
                  </a:txBody>
                  <a:tcPr/>
                </a:tc>
                <a:tc>
                  <a:txBody>
                    <a:bodyPr/>
                    <a:lstStyle/>
                    <a:p>
                      <a:pPr algn="l" fontAlgn="b"/>
                      <a:r>
                        <a:rPr lang="tr-TR" sz="1800" u="none" strike="noStrike" dirty="0">
                          <a:effectLst/>
                          <a:latin typeface="Open Sans" panose="020B0606030504020204" pitchFamily="34" charset="0"/>
                          <a:ea typeface="Open Sans" panose="020B0606030504020204" pitchFamily="34" charset="0"/>
                          <a:cs typeface="Open Sans" panose="020B0606030504020204" pitchFamily="34" charset="0"/>
                        </a:rPr>
                        <a:t>Yerli Patent Ödülü</a:t>
                      </a:r>
                      <a:endParaRPr lang="tr-TR" sz="18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ctr" fontAlgn="b"/>
                      <a:r>
                        <a:rPr lang="tr-TR" sz="1800" u="none" strike="noStrike" dirty="0">
                          <a:effectLst/>
                          <a:latin typeface="Open Sans" panose="020B0606030504020204" pitchFamily="34" charset="0"/>
                          <a:ea typeface="Open Sans" panose="020B0606030504020204" pitchFamily="34" charset="0"/>
                          <a:cs typeface="Open Sans" panose="020B0606030504020204" pitchFamily="34" charset="0"/>
                        </a:rPr>
                        <a:t>20</a:t>
                      </a:r>
                      <a:endParaRPr lang="tr-TR" sz="18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r>
              <a:tr h="341108">
                <a:tc vMerge="1">
                  <a:txBody>
                    <a:bodyPr/>
                    <a:lstStyle/>
                    <a:p>
                      <a:endParaRPr lang="tr-TR"/>
                    </a:p>
                  </a:txBody>
                  <a:tcPr/>
                </a:tc>
                <a:tc vMerge="1">
                  <a:txBody>
                    <a:bodyPr/>
                    <a:lstStyle/>
                    <a:p>
                      <a:endParaRPr lang="tr-TR"/>
                    </a:p>
                  </a:txBody>
                  <a:tcPr/>
                </a:tc>
                <a:tc>
                  <a:txBody>
                    <a:bodyPr/>
                    <a:lstStyle/>
                    <a:p>
                      <a:pPr algn="l" fontAlgn="b"/>
                      <a:r>
                        <a:rPr lang="tr-TR" sz="1800" b="1" u="none" strike="noStrike" dirty="0">
                          <a:effectLst/>
                          <a:latin typeface="Open Sans" panose="020B0606030504020204" pitchFamily="34" charset="0"/>
                          <a:ea typeface="Open Sans" panose="020B0606030504020204" pitchFamily="34" charset="0"/>
                          <a:cs typeface="Open Sans" panose="020B0606030504020204" pitchFamily="34" charset="0"/>
                        </a:rPr>
                        <a:t>Toplam Ulusal Teşvik</a:t>
                      </a:r>
                      <a:endParaRPr lang="tr-TR" sz="1800" b="1"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ctr" fontAlgn="b"/>
                      <a:r>
                        <a:rPr lang="tr-TR" sz="1800" b="1" u="none" strike="noStrike" dirty="0">
                          <a:effectLst/>
                          <a:latin typeface="Open Sans" panose="020B0606030504020204" pitchFamily="34" charset="0"/>
                          <a:ea typeface="Open Sans" panose="020B0606030504020204" pitchFamily="34" charset="0"/>
                          <a:cs typeface="Open Sans" panose="020B0606030504020204" pitchFamily="34" charset="0"/>
                        </a:rPr>
                        <a:t>3874</a:t>
                      </a:r>
                      <a:endParaRPr lang="tr-TR" sz="1800" b="1"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r>
              <a:tr h="341108">
                <a:tc vMerge="1">
                  <a:txBody>
                    <a:bodyPr/>
                    <a:lstStyle/>
                    <a:p>
                      <a:endParaRPr lang="tr-TR"/>
                    </a:p>
                  </a:txBody>
                  <a:tcPr/>
                </a:tc>
                <a:tc rowSpan="5">
                  <a:txBody>
                    <a:bodyPr/>
                    <a:lstStyle/>
                    <a:p>
                      <a:pPr algn="ctr" fontAlgn="ctr"/>
                      <a:r>
                        <a:rPr lang="tr-TR" sz="1800" b="1" u="none" strike="noStrike" dirty="0">
                          <a:effectLst/>
                          <a:latin typeface="Open Sans" panose="020B0606030504020204" pitchFamily="34" charset="0"/>
                          <a:ea typeface="Open Sans" panose="020B0606030504020204" pitchFamily="34" charset="0"/>
                          <a:cs typeface="Open Sans" panose="020B0606030504020204" pitchFamily="34" charset="0"/>
                        </a:rPr>
                        <a:t>Uluslararası Patentler</a:t>
                      </a:r>
                      <a:endParaRPr lang="tr-TR" sz="1800" b="1"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l" fontAlgn="b"/>
                      <a:r>
                        <a:rPr lang="tr-TR" sz="1800" u="none" strike="noStrike" dirty="0">
                          <a:effectLst/>
                          <a:latin typeface="Open Sans" panose="020B0606030504020204" pitchFamily="34" charset="0"/>
                          <a:ea typeface="Open Sans" panose="020B0606030504020204" pitchFamily="34" charset="0"/>
                          <a:cs typeface="Open Sans" panose="020B0606030504020204" pitchFamily="34" charset="0"/>
                        </a:rPr>
                        <a:t>PCT</a:t>
                      </a:r>
                      <a:endParaRPr lang="tr-TR" sz="18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ctr" fontAlgn="b"/>
                      <a:r>
                        <a:rPr lang="tr-TR" sz="1800" u="none" strike="noStrike" dirty="0">
                          <a:effectLst/>
                          <a:latin typeface="Open Sans" panose="020B0606030504020204" pitchFamily="34" charset="0"/>
                          <a:ea typeface="Open Sans" panose="020B0606030504020204" pitchFamily="34" charset="0"/>
                          <a:cs typeface="Open Sans" panose="020B0606030504020204" pitchFamily="34" charset="0"/>
                        </a:rPr>
                        <a:t>578</a:t>
                      </a:r>
                      <a:endParaRPr lang="tr-TR" sz="18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r>
              <a:tr h="341108">
                <a:tc vMerge="1">
                  <a:txBody>
                    <a:bodyPr/>
                    <a:lstStyle/>
                    <a:p>
                      <a:endParaRPr lang="tr-TR"/>
                    </a:p>
                  </a:txBody>
                  <a:tcPr/>
                </a:tc>
                <a:tc vMerge="1">
                  <a:txBody>
                    <a:bodyPr/>
                    <a:lstStyle/>
                    <a:p>
                      <a:endParaRPr lang="tr-TR"/>
                    </a:p>
                  </a:txBody>
                  <a:tcPr/>
                </a:tc>
                <a:tc>
                  <a:txBody>
                    <a:bodyPr/>
                    <a:lstStyle/>
                    <a:p>
                      <a:pPr algn="l" fontAlgn="b"/>
                      <a:r>
                        <a:rPr lang="tr-TR" sz="1800" u="none" strike="noStrike" dirty="0">
                          <a:effectLst/>
                          <a:latin typeface="Open Sans" panose="020B0606030504020204" pitchFamily="34" charset="0"/>
                          <a:ea typeface="Open Sans" panose="020B0606030504020204" pitchFamily="34" charset="0"/>
                          <a:cs typeface="Open Sans" panose="020B0606030504020204" pitchFamily="34" charset="0"/>
                        </a:rPr>
                        <a:t>EPO</a:t>
                      </a:r>
                      <a:endParaRPr lang="tr-TR" sz="18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ctr" fontAlgn="b"/>
                      <a:r>
                        <a:rPr lang="tr-TR" sz="1800" u="none" strike="noStrike" dirty="0">
                          <a:effectLst/>
                          <a:latin typeface="Open Sans" panose="020B0606030504020204" pitchFamily="34" charset="0"/>
                          <a:ea typeface="Open Sans" panose="020B0606030504020204" pitchFamily="34" charset="0"/>
                          <a:cs typeface="Open Sans" panose="020B0606030504020204" pitchFamily="34" charset="0"/>
                        </a:rPr>
                        <a:t>44</a:t>
                      </a:r>
                      <a:endParaRPr lang="tr-TR" sz="18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r>
              <a:tr h="341108">
                <a:tc vMerge="1">
                  <a:txBody>
                    <a:bodyPr/>
                    <a:lstStyle/>
                    <a:p>
                      <a:endParaRPr lang="tr-TR"/>
                    </a:p>
                  </a:txBody>
                  <a:tcPr/>
                </a:tc>
                <a:tc vMerge="1">
                  <a:txBody>
                    <a:bodyPr/>
                    <a:lstStyle/>
                    <a:p>
                      <a:endParaRPr lang="tr-TR"/>
                    </a:p>
                  </a:txBody>
                  <a:tcPr/>
                </a:tc>
                <a:tc>
                  <a:txBody>
                    <a:bodyPr/>
                    <a:lstStyle/>
                    <a:p>
                      <a:pPr algn="l" fontAlgn="b"/>
                      <a:r>
                        <a:rPr lang="tr-TR" sz="1800" u="none" strike="noStrike">
                          <a:effectLst/>
                          <a:latin typeface="Open Sans" panose="020B0606030504020204" pitchFamily="34" charset="0"/>
                          <a:ea typeface="Open Sans" panose="020B0606030504020204" pitchFamily="34" charset="0"/>
                          <a:cs typeface="Open Sans" panose="020B0606030504020204" pitchFamily="34" charset="0"/>
                        </a:rPr>
                        <a:t>USPTO</a:t>
                      </a:r>
                      <a:endParaRPr lang="tr-TR" sz="1800" b="0" i="0" u="none" strike="noStrike">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ctr" fontAlgn="b"/>
                      <a:r>
                        <a:rPr lang="tr-TR" sz="1800" u="none" strike="noStrike" dirty="0">
                          <a:effectLst/>
                          <a:latin typeface="Open Sans" panose="020B0606030504020204" pitchFamily="34" charset="0"/>
                          <a:ea typeface="Open Sans" panose="020B0606030504020204" pitchFamily="34" charset="0"/>
                          <a:cs typeface="Open Sans" panose="020B0606030504020204" pitchFamily="34" charset="0"/>
                        </a:rPr>
                        <a:t>9</a:t>
                      </a:r>
                      <a:endParaRPr lang="tr-TR" sz="18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r>
              <a:tr h="341108">
                <a:tc vMerge="1">
                  <a:txBody>
                    <a:bodyPr/>
                    <a:lstStyle/>
                    <a:p>
                      <a:endParaRPr lang="tr-TR"/>
                    </a:p>
                  </a:txBody>
                  <a:tcPr/>
                </a:tc>
                <a:tc vMerge="1">
                  <a:txBody>
                    <a:bodyPr/>
                    <a:lstStyle/>
                    <a:p>
                      <a:endParaRPr lang="tr-TR"/>
                    </a:p>
                  </a:txBody>
                  <a:tcPr/>
                </a:tc>
                <a:tc>
                  <a:txBody>
                    <a:bodyPr/>
                    <a:lstStyle/>
                    <a:p>
                      <a:pPr algn="l" fontAlgn="b"/>
                      <a:r>
                        <a:rPr lang="tr-TR" sz="1800" u="none" strike="noStrike">
                          <a:effectLst/>
                          <a:latin typeface="Open Sans" panose="020B0606030504020204" pitchFamily="34" charset="0"/>
                          <a:ea typeface="Open Sans" panose="020B0606030504020204" pitchFamily="34" charset="0"/>
                          <a:cs typeface="Open Sans" panose="020B0606030504020204" pitchFamily="34" charset="0"/>
                        </a:rPr>
                        <a:t>JPO</a:t>
                      </a:r>
                      <a:endParaRPr lang="tr-TR" sz="1800" b="0" i="0" u="none" strike="noStrike">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ctr" fontAlgn="b"/>
                      <a:r>
                        <a:rPr lang="tr-TR" sz="1800" u="none" strike="noStrike" dirty="0">
                          <a:effectLst/>
                          <a:latin typeface="Open Sans" panose="020B0606030504020204" pitchFamily="34" charset="0"/>
                          <a:ea typeface="Open Sans" panose="020B0606030504020204" pitchFamily="34" charset="0"/>
                          <a:cs typeface="Open Sans" panose="020B0606030504020204" pitchFamily="34" charset="0"/>
                        </a:rPr>
                        <a:t>1</a:t>
                      </a:r>
                      <a:endParaRPr lang="tr-TR" sz="18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r>
              <a:tr h="341108">
                <a:tc vMerge="1">
                  <a:txBody>
                    <a:bodyPr/>
                    <a:lstStyle/>
                    <a:p>
                      <a:endParaRPr lang="tr-TR"/>
                    </a:p>
                  </a:txBody>
                  <a:tcPr/>
                </a:tc>
                <a:tc vMerge="1">
                  <a:txBody>
                    <a:bodyPr/>
                    <a:lstStyle/>
                    <a:p>
                      <a:endParaRPr lang="tr-TR"/>
                    </a:p>
                  </a:txBody>
                  <a:tcPr/>
                </a:tc>
                <a:tc>
                  <a:txBody>
                    <a:bodyPr/>
                    <a:lstStyle/>
                    <a:p>
                      <a:pPr algn="l" fontAlgn="b"/>
                      <a:r>
                        <a:rPr lang="tr-TR" sz="1800" b="1" u="none" strike="noStrike" dirty="0">
                          <a:effectLst/>
                          <a:latin typeface="Open Sans" panose="020B0606030504020204" pitchFamily="34" charset="0"/>
                          <a:ea typeface="Open Sans" panose="020B0606030504020204" pitchFamily="34" charset="0"/>
                          <a:cs typeface="Open Sans" panose="020B0606030504020204" pitchFamily="34" charset="0"/>
                        </a:rPr>
                        <a:t>Toplam Uluslararası Teşvik</a:t>
                      </a:r>
                      <a:endParaRPr lang="tr-TR" sz="1800" b="1"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ctr" fontAlgn="b"/>
                      <a:r>
                        <a:rPr lang="tr-TR" sz="1800" b="1" u="none" strike="noStrike" dirty="0">
                          <a:effectLst/>
                          <a:latin typeface="Open Sans" panose="020B0606030504020204" pitchFamily="34" charset="0"/>
                          <a:ea typeface="Open Sans" panose="020B0606030504020204" pitchFamily="34" charset="0"/>
                          <a:cs typeface="Open Sans" panose="020B0606030504020204" pitchFamily="34" charset="0"/>
                        </a:rPr>
                        <a:t>632</a:t>
                      </a:r>
                      <a:endParaRPr lang="tr-TR" sz="1800" b="1"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r>
            </a:tbl>
          </a:graphicData>
        </a:graphic>
      </p:graphicFrame>
    </p:spTree>
    <p:extLst>
      <p:ext uri="{BB962C8B-B14F-4D97-AF65-F5344CB8AC3E}">
        <p14:creationId xmlns:p14="http://schemas.microsoft.com/office/powerpoint/2010/main" val="31652601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44213" y="874154"/>
            <a:ext cx="5104329" cy="3828247"/>
          </a:xfrm>
          <a:prstGeom prst="rect">
            <a:avLst/>
          </a:prstGeom>
        </p:spPr>
      </p:pic>
      <p:pic>
        <p:nvPicPr>
          <p:cNvPr id="2" name="Resim 1"/>
          <p:cNvPicPr>
            <a:picLocks noChangeAspect="1"/>
          </p:cNvPicPr>
          <p:nvPr/>
        </p:nvPicPr>
        <p:blipFill>
          <a:blip r:embed="rId4"/>
          <a:stretch>
            <a:fillRect/>
          </a:stretch>
        </p:blipFill>
        <p:spPr>
          <a:xfrm>
            <a:off x="4274697" y="3657251"/>
            <a:ext cx="3243359" cy="625059"/>
          </a:xfrm>
          <a:prstGeom prst="rect">
            <a:avLst/>
          </a:prstGeom>
        </p:spPr>
      </p:pic>
      <p:sp>
        <p:nvSpPr>
          <p:cNvPr id="3" name="Dikdörtgen 2"/>
          <p:cNvSpPr/>
          <p:nvPr/>
        </p:nvSpPr>
        <p:spPr>
          <a:xfrm>
            <a:off x="3996266" y="4282310"/>
            <a:ext cx="3386324" cy="387798"/>
          </a:xfrm>
          <a:prstGeom prst="rect">
            <a:avLst/>
          </a:prstGeom>
        </p:spPr>
        <p:txBody>
          <a:bodyPr wrap="square">
            <a:spAutoFit/>
          </a:bodyPr>
          <a:lstStyle/>
          <a:p>
            <a:pPr lvl="1" algn="ctr">
              <a:lnSpc>
                <a:spcPct val="120000"/>
              </a:lnSpc>
              <a:spcBef>
                <a:spcPts val="600"/>
              </a:spcBef>
              <a:spcAft>
                <a:spcPts val="600"/>
              </a:spcAft>
              <a:buClr>
                <a:srgbClr val="000000"/>
              </a:buClr>
              <a:buSzPct val="100000"/>
              <a:defRPr/>
            </a:pPr>
            <a:r>
              <a:rPr lang="tr-TR" altLang="tr-TR" sz="1600" b="1" dirty="0" smtClean="0">
                <a:solidFill>
                  <a:srgbClr val="000000"/>
                </a:solidFill>
                <a:latin typeface="Open Sans" pitchFamily="34" charset="0"/>
                <a:cs typeface="Open Sans" pitchFamily="34" charset="0"/>
              </a:rPr>
              <a:t>zafer.uygun@sanayi.gov.tr</a:t>
            </a:r>
            <a:endParaRPr lang="tr-TR" altLang="tr-TR" sz="1600" b="1" dirty="0">
              <a:solidFill>
                <a:srgbClr val="000000"/>
              </a:solidFill>
              <a:latin typeface="Open Sans" pitchFamily="34" charset="0"/>
              <a:cs typeface="Open Sans" pitchFamily="34" charset="0"/>
            </a:endParaRPr>
          </a:p>
        </p:txBody>
      </p:sp>
    </p:spTree>
    <p:extLst>
      <p:ext uri="{BB962C8B-B14F-4D97-AF65-F5344CB8AC3E}">
        <p14:creationId xmlns:p14="http://schemas.microsoft.com/office/powerpoint/2010/main" val="36591724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9442" name="Resim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50331" y="1182914"/>
            <a:ext cx="5207000" cy="127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6"/>
          <p:cNvSpPr>
            <a:spLocks noChangeArrowheads="1"/>
          </p:cNvSpPr>
          <p:nvPr/>
        </p:nvSpPr>
        <p:spPr bwMode="auto">
          <a:xfrm>
            <a:off x="2664731" y="2303689"/>
            <a:ext cx="8075839" cy="3653565"/>
          </a:xfrm>
          <a:prstGeom prst="rect">
            <a:avLst/>
          </a:prstGeom>
          <a:ln>
            <a:noFill/>
            <a:headEnd/>
            <a:tailEnd/>
          </a:ln>
          <a:extLst/>
        </p:spPr>
        <p:style>
          <a:lnRef idx="2">
            <a:schemeClr val="accent3"/>
          </a:lnRef>
          <a:fillRef idx="1">
            <a:schemeClr val="lt1"/>
          </a:fillRef>
          <a:effectRef idx="0">
            <a:schemeClr val="accent3"/>
          </a:effectRef>
          <a:fontRef idx="minor">
            <a:schemeClr val="dk1"/>
          </a:fontRef>
        </p:style>
        <p:txBody>
          <a:bodyPr wrap="square" lIns="90000" tIns="46800" rIns="90000" bIns="46800">
            <a:spAutoFit/>
          </a:bodyPr>
          <a:lstStyle>
            <a:lvl1pPr marL="342900" indent="-342900">
              <a:tabLst>
                <a:tab pos="969963" algn="l"/>
                <a:tab pos="1417638" algn="l"/>
                <a:tab pos="1866900" algn="l"/>
                <a:tab pos="2316163" algn="l"/>
                <a:tab pos="2765425" algn="l"/>
                <a:tab pos="3214688" algn="l"/>
                <a:tab pos="3663950" algn="l"/>
                <a:tab pos="4113213" algn="l"/>
                <a:tab pos="4562475" algn="l"/>
                <a:tab pos="5011738" algn="l"/>
                <a:tab pos="5461000" algn="l"/>
                <a:tab pos="5910263" algn="l"/>
                <a:tab pos="6359525" algn="l"/>
                <a:tab pos="6808788" algn="l"/>
                <a:tab pos="7258050" algn="l"/>
                <a:tab pos="7707313" algn="l"/>
                <a:tab pos="8156575" algn="l"/>
                <a:tab pos="8605838" algn="l"/>
                <a:tab pos="9055100" algn="l"/>
                <a:tab pos="9504363" algn="l"/>
                <a:tab pos="9953625" algn="l"/>
              </a:tabLst>
              <a:defRPr>
                <a:solidFill>
                  <a:schemeClr val="bg1"/>
                </a:solidFill>
                <a:latin typeface="Arial" panose="020B0604020202020204" pitchFamily="34" charset="0"/>
                <a:cs typeface="Droid Sans Fallback" charset="0"/>
              </a:defRPr>
            </a:lvl1pPr>
            <a:lvl2pPr marL="969963" indent="-442913">
              <a:tabLst>
                <a:tab pos="969963" algn="l"/>
                <a:tab pos="1417638" algn="l"/>
                <a:tab pos="1866900" algn="l"/>
                <a:tab pos="2316163" algn="l"/>
                <a:tab pos="2765425" algn="l"/>
                <a:tab pos="3214688" algn="l"/>
                <a:tab pos="3663950" algn="l"/>
                <a:tab pos="4113213" algn="l"/>
                <a:tab pos="4562475" algn="l"/>
                <a:tab pos="5011738" algn="l"/>
                <a:tab pos="5461000" algn="l"/>
                <a:tab pos="5910263" algn="l"/>
                <a:tab pos="6359525" algn="l"/>
                <a:tab pos="6808788" algn="l"/>
                <a:tab pos="7258050" algn="l"/>
                <a:tab pos="7707313" algn="l"/>
                <a:tab pos="8156575" algn="l"/>
                <a:tab pos="8605838" algn="l"/>
                <a:tab pos="9055100" algn="l"/>
                <a:tab pos="9504363" algn="l"/>
                <a:tab pos="9953625" algn="l"/>
              </a:tabLst>
              <a:defRPr>
                <a:solidFill>
                  <a:schemeClr val="bg1"/>
                </a:solidFill>
                <a:latin typeface="Arial" panose="020B0604020202020204" pitchFamily="34" charset="0"/>
                <a:cs typeface="Droid Sans Fallback" charset="0"/>
              </a:defRPr>
            </a:lvl2pPr>
            <a:lvl3pPr>
              <a:tabLst>
                <a:tab pos="969963" algn="l"/>
                <a:tab pos="1417638" algn="l"/>
                <a:tab pos="1866900" algn="l"/>
                <a:tab pos="2316163" algn="l"/>
                <a:tab pos="2765425" algn="l"/>
                <a:tab pos="3214688" algn="l"/>
                <a:tab pos="3663950" algn="l"/>
                <a:tab pos="4113213" algn="l"/>
                <a:tab pos="4562475" algn="l"/>
                <a:tab pos="5011738" algn="l"/>
                <a:tab pos="5461000" algn="l"/>
                <a:tab pos="5910263" algn="l"/>
                <a:tab pos="6359525" algn="l"/>
                <a:tab pos="6808788" algn="l"/>
                <a:tab pos="7258050" algn="l"/>
                <a:tab pos="7707313" algn="l"/>
                <a:tab pos="8156575" algn="l"/>
                <a:tab pos="8605838" algn="l"/>
                <a:tab pos="9055100" algn="l"/>
                <a:tab pos="9504363" algn="l"/>
                <a:tab pos="9953625" algn="l"/>
              </a:tabLst>
              <a:defRPr>
                <a:solidFill>
                  <a:schemeClr val="bg1"/>
                </a:solidFill>
                <a:latin typeface="Arial" panose="020B0604020202020204" pitchFamily="34" charset="0"/>
                <a:cs typeface="Droid Sans Fallback" charset="0"/>
              </a:defRPr>
            </a:lvl3pPr>
            <a:lvl4pPr>
              <a:tabLst>
                <a:tab pos="969963" algn="l"/>
                <a:tab pos="1417638" algn="l"/>
                <a:tab pos="1866900" algn="l"/>
                <a:tab pos="2316163" algn="l"/>
                <a:tab pos="2765425" algn="l"/>
                <a:tab pos="3214688" algn="l"/>
                <a:tab pos="3663950" algn="l"/>
                <a:tab pos="4113213" algn="l"/>
                <a:tab pos="4562475" algn="l"/>
                <a:tab pos="5011738" algn="l"/>
                <a:tab pos="5461000" algn="l"/>
                <a:tab pos="5910263" algn="l"/>
                <a:tab pos="6359525" algn="l"/>
                <a:tab pos="6808788" algn="l"/>
                <a:tab pos="7258050" algn="l"/>
                <a:tab pos="7707313" algn="l"/>
                <a:tab pos="8156575" algn="l"/>
                <a:tab pos="8605838" algn="l"/>
                <a:tab pos="9055100" algn="l"/>
                <a:tab pos="9504363" algn="l"/>
                <a:tab pos="9953625" algn="l"/>
              </a:tabLst>
              <a:defRPr>
                <a:solidFill>
                  <a:schemeClr val="bg1"/>
                </a:solidFill>
                <a:latin typeface="Arial" panose="020B0604020202020204" pitchFamily="34" charset="0"/>
                <a:cs typeface="Droid Sans Fallback" charset="0"/>
              </a:defRPr>
            </a:lvl4pPr>
            <a:lvl5pPr>
              <a:tabLst>
                <a:tab pos="969963" algn="l"/>
                <a:tab pos="1417638" algn="l"/>
                <a:tab pos="1866900" algn="l"/>
                <a:tab pos="2316163" algn="l"/>
                <a:tab pos="2765425" algn="l"/>
                <a:tab pos="3214688" algn="l"/>
                <a:tab pos="3663950" algn="l"/>
                <a:tab pos="4113213" algn="l"/>
                <a:tab pos="4562475" algn="l"/>
                <a:tab pos="5011738" algn="l"/>
                <a:tab pos="5461000" algn="l"/>
                <a:tab pos="5910263" algn="l"/>
                <a:tab pos="6359525" algn="l"/>
                <a:tab pos="6808788" algn="l"/>
                <a:tab pos="7258050" algn="l"/>
                <a:tab pos="7707313" algn="l"/>
                <a:tab pos="8156575" algn="l"/>
                <a:tab pos="8605838" algn="l"/>
                <a:tab pos="9055100" algn="l"/>
                <a:tab pos="9504363" algn="l"/>
                <a:tab pos="9953625" algn="l"/>
              </a:tabLst>
              <a:defRPr>
                <a:solidFill>
                  <a:schemeClr val="bg1"/>
                </a:solidFill>
                <a:latin typeface="Arial" panose="020B0604020202020204" pitchFamily="34" charset="0"/>
                <a:cs typeface="Droid Sans Fallback" charset="0"/>
              </a:defRPr>
            </a:lvl5pPr>
            <a:lvl6pPr marL="2514600" indent="-228600" defTabSz="449263" eaLnBrk="0" fontAlgn="base" hangingPunct="0">
              <a:spcBef>
                <a:spcPct val="0"/>
              </a:spcBef>
              <a:spcAft>
                <a:spcPct val="0"/>
              </a:spcAft>
              <a:tabLst>
                <a:tab pos="969963" algn="l"/>
                <a:tab pos="1417638" algn="l"/>
                <a:tab pos="1866900" algn="l"/>
                <a:tab pos="2316163" algn="l"/>
                <a:tab pos="2765425" algn="l"/>
                <a:tab pos="3214688" algn="l"/>
                <a:tab pos="3663950" algn="l"/>
                <a:tab pos="4113213" algn="l"/>
                <a:tab pos="4562475" algn="l"/>
                <a:tab pos="5011738" algn="l"/>
                <a:tab pos="5461000" algn="l"/>
                <a:tab pos="5910263" algn="l"/>
                <a:tab pos="6359525" algn="l"/>
                <a:tab pos="6808788" algn="l"/>
                <a:tab pos="7258050" algn="l"/>
                <a:tab pos="7707313" algn="l"/>
                <a:tab pos="8156575" algn="l"/>
                <a:tab pos="8605838" algn="l"/>
                <a:tab pos="9055100" algn="l"/>
                <a:tab pos="9504363" algn="l"/>
                <a:tab pos="9953625" algn="l"/>
              </a:tabLst>
              <a:defRPr>
                <a:solidFill>
                  <a:schemeClr val="bg1"/>
                </a:solidFill>
                <a:latin typeface="Arial" panose="020B0604020202020204" pitchFamily="34" charset="0"/>
                <a:cs typeface="Droid Sans Fallback" charset="0"/>
              </a:defRPr>
            </a:lvl6pPr>
            <a:lvl7pPr marL="2971800" indent="-228600" defTabSz="449263" eaLnBrk="0" fontAlgn="base" hangingPunct="0">
              <a:spcBef>
                <a:spcPct val="0"/>
              </a:spcBef>
              <a:spcAft>
                <a:spcPct val="0"/>
              </a:spcAft>
              <a:tabLst>
                <a:tab pos="969963" algn="l"/>
                <a:tab pos="1417638" algn="l"/>
                <a:tab pos="1866900" algn="l"/>
                <a:tab pos="2316163" algn="l"/>
                <a:tab pos="2765425" algn="l"/>
                <a:tab pos="3214688" algn="l"/>
                <a:tab pos="3663950" algn="l"/>
                <a:tab pos="4113213" algn="l"/>
                <a:tab pos="4562475" algn="l"/>
                <a:tab pos="5011738" algn="l"/>
                <a:tab pos="5461000" algn="l"/>
                <a:tab pos="5910263" algn="l"/>
                <a:tab pos="6359525" algn="l"/>
                <a:tab pos="6808788" algn="l"/>
                <a:tab pos="7258050" algn="l"/>
                <a:tab pos="7707313" algn="l"/>
                <a:tab pos="8156575" algn="l"/>
                <a:tab pos="8605838" algn="l"/>
                <a:tab pos="9055100" algn="l"/>
                <a:tab pos="9504363" algn="l"/>
                <a:tab pos="9953625" algn="l"/>
              </a:tabLst>
              <a:defRPr>
                <a:solidFill>
                  <a:schemeClr val="bg1"/>
                </a:solidFill>
                <a:latin typeface="Arial" panose="020B0604020202020204" pitchFamily="34" charset="0"/>
                <a:cs typeface="Droid Sans Fallback" charset="0"/>
              </a:defRPr>
            </a:lvl7pPr>
            <a:lvl8pPr marL="3429000" indent="-228600" defTabSz="449263" eaLnBrk="0" fontAlgn="base" hangingPunct="0">
              <a:spcBef>
                <a:spcPct val="0"/>
              </a:spcBef>
              <a:spcAft>
                <a:spcPct val="0"/>
              </a:spcAft>
              <a:tabLst>
                <a:tab pos="969963" algn="l"/>
                <a:tab pos="1417638" algn="l"/>
                <a:tab pos="1866900" algn="l"/>
                <a:tab pos="2316163" algn="l"/>
                <a:tab pos="2765425" algn="l"/>
                <a:tab pos="3214688" algn="l"/>
                <a:tab pos="3663950" algn="l"/>
                <a:tab pos="4113213" algn="l"/>
                <a:tab pos="4562475" algn="l"/>
                <a:tab pos="5011738" algn="l"/>
                <a:tab pos="5461000" algn="l"/>
                <a:tab pos="5910263" algn="l"/>
                <a:tab pos="6359525" algn="l"/>
                <a:tab pos="6808788" algn="l"/>
                <a:tab pos="7258050" algn="l"/>
                <a:tab pos="7707313" algn="l"/>
                <a:tab pos="8156575" algn="l"/>
                <a:tab pos="8605838" algn="l"/>
                <a:tab pos="9055100" algn="l"/>
                <a:tab pos="9504363" algn="l"/>
                <a:tab pos="9953625" algn="l"/>
              </a:tabLst>
              <a:defRPr>
                <a:solidFill>
                  <a:schemeClr val="bg1"/>
                </a:solidFill>
                <a:latin typeface="Arial" panose="020B0604020202020204" pitchFamily="34" charset="0"/>
                <a:cs typeface="Droid Sans Fallback" charset="0"/>
              </a:defRPr>
            </a:lvl8pPr>
            <a:lvl9pPr marL="3886200" indent="-228600" defTabSz="449263" eaLnBrk="0" fontAlgn="base" hangingPunct="0">
              <a:spcBef>
                <a:spcPct val="0"/>
              </a:spcBef>
              <a:spcAft>
                <a:spcPct val="0"/>
              </a:spcAft>
              <a:tabLst>
                <a:tab pos="969963" algn="l"/>
                <a:tab pos="1417638" algn="l"/>
                <a:tab pos="1866900" algn="l"/>
                <a:tab pos="2316163" algn="l"/>
                <a:tab pos="2765425" algn="l"/>
                <a:tab pos="3214688" algn="l"/>
                <a:tab pos="3663950" algn="l"/>
                <a:tab pos="4113213" algn="l"/>
                <a:tab pos="4562475" algn="l"/>
                <a:tab pos="5011738" algn="l"/>
                <a:tab pos="5461000" algn="l"/>
                <a:tab pos="5910263" algn="l"/>
                <a:tab pos="6359525" algn="l"/>
                <a:tab pos="6808788" algn="l"/>
                <a:tab pos="7258050" algn="l"/>
                <a:tab pos="7707313" algn="l"/>
                <a:tab pos="8156575" algn="l"/>
                <a:tab pos="8605838" algn="l"/>
                <a:tab pos="9055100" algn="l"/>
                <a:tab pos="9504363" algn="l"/>
                <a:tab pos="9953625" algn="l"/>
              </a:tabLst>
              <a:defRPr>
                <a:solidFill>
                  <a:schemeClr val="bg1"/>
                </a:solidFill>
                <a:latin typeface="Arial" panose="020B0604020202020204" pitchFamily="34" charset="0"/>
                <a:cs typeface="Droid Sans Fallback" charset="0"/>
              </a:defRPr>
            </a:lvl9pPr>
          </a:lstStyle>
          <a:p>
            <a:pPr lvl="1">
              <a:lnSpc>
                <a:spcPct val="120000"/>
              </a:lnSpc>
              <a:spcBef>
                <a:spcPts val="600"/>
              </a:spcBef>
              <a:spcAft>
                <a:spcPts val="600"/>
              </a:spcAft>
              <a:buClr>
                <a:srgbClr val="000000"/>
              </a:buClr>
              <a:buSzPct val="100000"/>
              <a:buFont typeface="Wingdings" panose="05000000000000000000" pitchFamily="2" charset="2"/>
              <a:buChar char="§"/>
              <a:defRPr/>
            </a:pPr>
            <a:r>
              <a:rPr lang="tr-TR" altLang="tr-TR" dirty="0" smtClean="0">
                <a:solidFill>
                  <a:srgbClr val="000000"/>
                </a:solidFill>
                <a:latin typeface="Open Sans" pitchFamily="34" charset="0"/>
                <a:cs typeface="Open Sans" pitchFamily="34" charset="0"/>
              </a:rPr>
              <a:t>Avrupa </a:t>
            </a:r>
            <a:r>
              <a:rPr lang="tr-TR" altLang="tr-TR" dirty="0">
                <a:solidFill>
                  <a:srgbClr val="000000"/>
                </a:solidFill>
                <a:latin typeface="Open Sans" pitchFamily="34" charset="0"/>
                <a:cs typeface="Open Sans" pitchFamily="34" charset="0"/>
              </a:rPr>
              <a:t>Birliği (AB) </a:t>
            </a:r>
            <a:r>
              <a:rPr lang="tr-TR" altLang="tr-TR" dirty="0" smtClean="0">
                <a:solidFill>
                  <a:srgbClr val="000000"/>
                </a:solidFill>
                <a:latin typeface="Open Sans" pitchFamily="34" charset="0"/>
                <a:cs typeface="Open Sans" pitchFamily="34" charset="0"/>
              </a:rPr>
              <a:t>Katılım Müzakereleri</a:t>
            </a:r>
          </a:p>
          <a:p>
            <a:pPr lvl="1">
              <a:lnSpc>
                <a:spcPct val="120000"/>
              </a:lnSpc>
              <a:spcBef>
                <a:spcPts val="600"/>
              </a:spcBef>
              <a:spcAft>
                <a:spcPts val="600"/>
              </a:spcAft>
              <a:buClr>
                <a:srgbClr val="000000"/>
              </a:buClr>
              <a:buSzPct val="100000"/>
              <a:buFont typeface="Wingdings" panose="05000000000000000000" pitchFamily="2" charset="2"/>
              <a:buChar char="§"/>
              <a:defRPr/>
            </a:pPr>
            <a:r>
              <a:rPr lang="tr-TR" altLang="tr-TR" dirty="0" smtClean="0">
                <a:solidFill>
                  <a:srgbClr val="000000"/>
                </a:solidFill>
                <a:latin typeface="Open Sans" pitchFamily="34" charset="0"/>
                <a:cs typeface="Open Sans" pitchFamily="34" charset="0"/>
              </a:rPr>
              <a:t>Bakanlığımız Tarafından Sağlanan Destekler</a:t>
            </a:r>
            <a:endParaRPr lang="tr-TR" altLang="tr-TR" dirty="0">
              <a:solidFill>
                <a:srgbClr val="000000"/>
              </a:solidFill>
              <a:latin typeface="Open Sans" pitchFamily="34" charset="0"/>
              <a:cs typeface="Open Sans" pitchFamily="34" charset="0"/>
            </a:endParaRPr>
          </a:p>
          <a:p>
            <a:pPr marL="1200150" lvl="2" indent="-285750">
              <a:lnSpc>
                <a:spcPct val="120000"/>
              </a:lnSpc>
              <a:spcBef>
                <a:spcPts val="600"/>
              </a:spcBef>
              <a:spcAft>
                <a:spcPts val="600"/>
              </a:spcAft>
              <a:buClr>
                <a:srgbClr val="000000"/>
              </a:buClr>
              <a:buSzPct val="100000"/>
              <a:buFont typeface="Wingdings" panose="05000000000000000000" pitchFamily="2" charset="2"/>
              <a:buChar char="§"/>
              <a:defRPr/>
            </a:pPr>
            <a:r>
              <a:rPr lang="tr-TR" altLang="tr-TR" dirty="0">
                <a:solidFill>
                  <a:srgbClr val="000000"/>
                </a:solidFill>
                <a:latin typeface="Open Sans" pitchFamily="34" charset="0"/>
                <a:cs typeface="Open Sans" pitchFamily="34" charset="0"/>
              </a:rPr>
              <a:t>Türk Patent ve Marka Kurumu</a:t>
            </a:r>
          </a:p>
          <a:p>
            <a:pPr marL="1200150" lvl="2" indent="-285750">
              <a:lnSpc>
                <a:spcPct val="120000"/>
              </a:lnSpc>
              <a:spcBef>
                <a:spcPts val="600"/>
              </a:spcBef>
              <a:spcAft>
                <a:spcPts val="600"/>
              </a:spcAft>
              <a:buClr>
                <a:srgbClr val="000000"/>
              </a:buClr>
              <a:buSzPct val="100000"/>
              <a:buFont typeface="Wingdings" panose="05000000000000000000" pitchFamily="2" charset="2"/>
              <a:buChar char="§"/>
              <a:defRPr/>
            </a:pPr>
            <a:r>
              <a:rPr lang="tr-TR" altLang="tr-TR" dirty="0" smtClean="0">
                <a:solidFill>
                  <a:srgbClr val="000000"/>
                </a:solidFill>
                <a:latin typeface="Open Sans" pitchFamily="34" charset="0"/>
                <a:cs typeface="Open Sans" pitchFamily="34" charset="0"/>
              </a:rPr>
              <a:t>Bilim ve Teknoloji Genel Müdürlüğü</a:t>
            </a:r>
            <a:endParaRPr lang="tr-TR" altLang="tr-TR" dirty="0">
              <a:solidFill>
                <a:srgbClr val="000000"/>
              </a:solidFill>
              <a:latin typeface="Open Sans" pitchFamily="34" charset="0"/>
              <a:cs typeface="Open Sans" pitchFamily="34" charset="0"/>
            </a:endParaRPr>
          </a:p>
          <a:p>
            <a:pPr marL="1200150" lvl="2" indent="-285750">
              <a:lnSpc>
                <a:spcPct val="120000"/>
              </a:lnSpc>
              <a:spcBef>
                <a:spcPts val="600"/>
              </a:spcBef>
              <a:spcAft>
                <a:spcPts val="600"/>
              </a:spcAft>
              <a:buClr>
                <a:srgbClr val="000000"/>
              </a:buClr>
              <a:buSzPct val="100000"/>
              <a:buFont typeface="Wingdings" panose="05000000000000000000" pitchFamily="2" charset="2"/>
              <a:buChar char="§"/>
              <a:defRPr/>
            </a:pPr>
            <a:r>
              <a:rPr lang="tr-TR" altLang="tr-TR" dirty="0">
                <a:solidFill>
                  <a:srgbClr val="000000"/>
                </a:solidFill>
                <a:latin typeface="Open Sans" pitchFamily="34" charset="0"/>
                <a:cs typeface="Open Sans" pitchFamily="34" charset="0"/>
              </a:rPr>
              <a:t>Küçük ve Orta Ölçekli İşletmeleri Geliştirme ve Destekleme İdaresi Başkanlığı (KOSGEB)</a:t>
            </a:r>
          </a:p>
          <a:p>
            <a:pPr marL="1200150" lvl="2" indent="-285750">
              <a:lnSpc>
                <a:spcPct val="120000"/>
              </a:lnSpc>
              <a:spcBef>
                <a:spcPts val="600"/>
              </a:spcBef>
              <a:spcAft>
                <a:spcPts val="600"/>
              </a:spcAft>
              <a:buClr>
                <a:srgbClr val="000000"/>
              </a:buClr>
              <a:buSzPct val="100000"/>
              <a:buFont typeface="Wingdings" panose="05000000000000000000" pitchFamily="2" charset="2"/>
              <a:buChar char="§"/>
              <a:defRPr/>
            </a:pPr>
            <a:r>
              <a:rPr lang="tr-TR" altLang="tr-TR" dirty="0" smtClean="0">
                <a:solidFill>
                  <a:srgbClr val="000000"/>
                </a:solidFill>
                <a:latin typeface="Open Sans" pitchFamily="34" charset="0"/>
                <a:cs typeface="Open Sans" pitchFamily="34" charset="0"/>
              </a:rPr>
              <a:t>Türkiye Bilimsel ve Teknolojik Araştırma Kurumu (TÜBİTAK)</a:t>
            </a:r>
          </a:p>
          <a:p>
            <a:pPr lvl="1">
              <a:lnSpc>
                <a:spcPct val="120000"/>
              </a:lnSpc>
              <a:spcBef>
                <a:spcPts val="600"/>
              </a:spcBef>
              <a:spcAft>
                <a:spcPts val="600"/>
              </a:spcAft>
              <a:buClr>
                <a:srgbClr val="000000"/>
              </a:buClr>
              <a:buSzPct val="100000"/>
              <a:buFont typeface="Arial" panose="020B0604020202020204" pitchFamily="34" charset="0"/>
              <a:buChar char="•"/>
              <a:defRPr/>
            </a:pPr>
            <a:endParaRPr lang="tr-TR" altLang="tr-TR" dirty="0">
              <a:solidFill>
                <a:srgbClr val="000000"/>
              </a:solidFill>
              <a:latin typeface="Open Sans" pitchFamily="34" charset="0"/>
              <a:cs typeface="Open Sans" pitchFamily="34" charset="0"/>
            </a:endParaRPr>
          </a:p>
        </p:txBody>
      </p:sp>
      <p:pic>
        <p:nvPicPr>
          <p:cNvPr id="189444" name="Resim 5"/>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9744" y="5160068"/>
            <a:ext cx="2160587"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1023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62" name="Resim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63975" y="-3175"/>
            <a:ext cx="4789488"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64" name="Dikdörtgen 3"/>
          <p:cNvSpPr>
            <a:spLocks noChangeArrowheads="1"/>
          </p:cNvSpPr>
          <p:nvPr/>
        </p:nvSpPr>
        <p:spPr bwMode="auto">
          <a:xfrm>
            <a:off x="5519738" y="5368925"/>
            <a:ext cx="4248150" cy="658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defTabSz="449263" fontAlgn="base">
              <a:lnSpc>
                <a:spcPct val="115000"/>
              </a:lnSpc>
              <a:spcBef>
                <a:spcPct val="0"/>
              </a:spcBef>
              <a:spcAft>
                <a:spcPts val="1000"/>
              </a:spcAft>
              <a:buSzPct val="100000"/>
            </a:pPr>
            <a:r>
              <a:rPr lang="tr-TR" altLang="tr-TR" sz="1600">
                <a:solidFill>
                  <a:srgbClr val="000000"/>
                </a:solidFill>
                <a:latin typeface="Open Sans" panose="020B0606030504020204" pitchFamily="34" charset="0"/>
                <a:cs typeface="Open Sans" panose="020B0606030504020204" pitchFamily="34" charset="0"/>
              </a:rPr>
              <a:t>Bakanlığımız, müzakere sürecinde 14  fasılda çalışmalara katkı sağlamaktadır.</a:t>
            </a:r>
          </a:p>
        </p:txBody>
      </p:sp>
      <p:graphicFrame>
        <p:nvGraphicFramePr>
          <p:cNvPr id="9" name="Diagram1"/>
          <p:cNvGraphicFramePr/>
          <p:nvPr>
            <p:extLst>
              <p:ext uri="{D42A27DB-BD31-4B8C-83A1-F6EECF244321}">
                <p14:modId xmlns:p14="http://schemas.microsoft.com/office/powerpoint/2010/main" val="2068737521"/>
              </p:ext>
            </p:extLst>
          </p:nvPr>
        </p:nvGraphicFramePr>
        <p:xfrm>
          <a:off x="2276624" y="1191062"/>
          <a:ext cx="7200800" cy="56669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8" name="Resim 5"/>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89744" y="5160068"/>
            <a:ext cx="2160587"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69910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6611" name="Resim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50331" y="0"/>
            <a:ext cx="4789488"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9" name="Tablo 8"/>
          <p:cNvGraphicFramePr>
            <a:graphicFrameLocks noGrp="1"/>
          </p:cNvGraphicFramePr>
          <p:nvPr>
            <p:extLst>
              <p:ext uri="{D42A27DB-BD31-4B8C-83A1-F6EECF244321}">
                <p14:modId xmlns:p14="http://schemas.microsoft.com/office/powerpoint/2010/main" val="3915841901"/>
              </p:ext>
            </p:extLst>
          </p:nvPr>
        </p:nvGraphicFramePr>
        <p:xfrm>
          <a:off x="2901043" y="1319905"/>
          <a:ext cx="6424839" cy="4367213"/>
        </p:xfrm>
        <a:graphic>
          <a:graphicData uri="http://schemas.openxmlformats.org/drawingml/2006/table">
            <a:tbl>
              <a:tblPr/>
              <a:tblGrid>
                <a:gridCol w="6424839"/>
              </a:tblGrid>
              <a:tr h="282575">
                <a:tc>
                  <a:txBody>
                    <a:bodyPr/>
                    <a:lstStyle/>
                    <a:p>
                      <a:pPr algn="ctr" rtl="0" fontAlgn="ctr"/>
                      <a:r>
                        <a:rPr lang="tr-TR" sz="1200" b="1" i="0" u="none" strike="noStrike" dirty="0">
                          <a:solidFill>
                            <a:srgbClr val="FFFFFF"/>
                          </a:solidFill>
                          <a:effectLst/>
                          <a:latin typeface="Open Sans" panose="020B0606030504020204" pitchFamily="34" charset="0"/>
                        </a:rPr>
                        <a:t>FASILLAR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r>
              <a:tr h="282575">
                <a:tc>
                  <a:txBody>
                    <a:bodyPr/>
                    <a:lstStyle/>
                    <a:p>
                      <a:pPr algn="l" rtl="0" fontAlgn="ctr"/>
                      <a:r>
                        <a:rPr lang="tr-TR" sz="1200" b="0" i="0" u="none" strike="noStrike">
                          <a:solidFill>
                            <a:srgbClr val="FF0000"/>
                          </a:solidFill>
                          <a:effectLst/>
                          <a:latin typeface="Open Sans" panose="020B0606030504020204" pitchFamily="34" charset="0"/>
                        </a:rPr>
                        <a:t>1)  Malların Serbest Dolaşımı (EK PROTOKOL)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2F2F2"/>
                    </a:solidFill>
                  </a:tcPr>
                </a:tc>
              </a:tr>
              <a:tr h="282575">
                <a:tc>
                  <a:txBody>
                    <a:bodyPr/>
                    <a:lstStyle/>
                    <a:p>
                      <a:pPr algn="l" rtl="0" fontAlgn="ctr"/>
                      <a:r>
                        <a:rPr lang="tr-TR" sz="1200" b="0" i="0" u="none" strike="noStrike">
                          <a:solidFill>
                            <a:srgbClr val="FF0000"/>
                          </a:solidFill>
                          <a:effectLst/>
                          <a:latin typeface="Open Sans" panose="020B0606030504020204" pitchFamily="34" charset="0"/>
                        </a:rPr>
                        <a:t>20) İşletme ve Sanayi Politikası (Almanya, 29.03.2007)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2F2F2"/>
                    </a:solidFill>
                  </a:tcPr>
                </a:tc>
              </a:tr>
              <a:tr h="282575">
                <a:tc>
                  <a:txBody>
                    <a:bodyPr/>
                    <a:lstStyle/>
                    <a:p>
                      <a:pPr algn="l" rtl="0" fontAlgn="ctr"/>
                      <a:r>
                        <a:rPr lang="tr-TR" sz="1200" b="0" i="0" u="none" strike="noStrike">
                          <a:solidFill>
                            <a:srgbClr val="FF0000"/>
                          </a:solidFill>
                          <a:effectLst/>
                          <a:latin typeface="Open Sans" panose="020B0606030504020204" pitchFamily="34" charset="0"/>
                        </a:rPr>
                        <a:t>22)  Bölgesel Politika ve Yapısal Araçların Koordinasyonu (Litvanya,05.11.2013)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2F2F2"/>
                    </a:solidFill>
                  </a:tcPr>
                </a:tc>
              </a:tr>
              <a:tr h="411163">
                <a:tc>
                  <a:txBody>
                    <a:bodyPr/>
                    <a:lstStyle/>
                    <a:p>
                      <a:pPr algn="l" rtl="0" fontAlgn="ctr"/>
                      <a:r>
                        <a:rPr lang="tr-TR" sz="1200" b="0" i="0" u="none" strike="noStrike">
                          <a:solidFill>
                            <a:srgbClr val="FF0000"/>
                          </a:solidFill>
                          <a:effectLst/>
                          <a:latin typeface="Open Sans" panose="020B0606030504020204" pitchFamily="34" charset="0"/>
                        </a:rPr>
                        <a:t>25) Bilim ve Araştırma (müzakerelere geçici olarak kapanmıştır)(Avusturya, 12.06.2006)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2F2F2"/>
                    </a:solidFill>
                  </a:tcPr>
                </a:tc>
              </a:tr>
              <a:tr h="282575">
                <a:tc>
                  <a:txBody>
                    <a:bodyPr/>
                    <a:lstStyle/>
                    <a:p>
                      <a:pPr algn="l" rtl="0" fontAlgn="ctr"/>
                      <a:r>
                        <a:rPr lang="tr-TR" sz="1200" b="0" i="0" u="none" strike="noStrike">
                          <a:solidFill>
                            <a:srgbClr val="0070C0"/>
                          </a:solidFill>
                          <a:effectLst/>
                          <a:latin typeface="Open Sans" panose="020B0606030504020204" pitchFamily="34" charset="0"/>
                        </a:rPr>
                        <a:t>3)  İş Kurma Hakkı ve Hizmet Sunumu Serbestisi (EK PROTOKOL)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2F2F2"/>
                    </a:solidFill>
                  </a:tcPr>
                </a:tc>
              </a:tr>
              <a:tr h="282575">
                <a:tc>
                  <a:txBody>
                    <a:bodyPr/>
                    <a:lstStyle/>
                    <a:p>
                      <a:pPr algn="l" rtl="0" fontAlgn="ctr"/>
                      <a:r>
                        <a:rPr lang="tr-TR" sz="1200" b="0" i="0" u="none" strike="noStrike">
                          <a:solidFill>
                            <a:srgbClr val="0070C0"/>
                          </a:solidFill>
                          <a:effectLst/>
                          <a:latin typeface="Open Sans" panose="020B0606030504020204" pitchFamily="34" charset="0"/>
                        </a:rPr>
                        <a:t>5) Kamu Alımları  (SİYASİ BLOKAJA TABİ DEĞİL)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2F2F2"/>
                    </a:solidFill>
                  </a:tcPr>
                </a:tc>
              </a:tr>
              <a:tr h="282575">
                <a:tc>
                  <a:txBody>
                    <a:bodyPr/>
                    <a:lstStyle/>
                    <a:p>
                      <a:pPr algn="l" rtl="0" fontAlgn="ctr"/>
                      <a:r>
                        <a:rPr lang="tr-TR" sz="1200" b="1" i="0" u="none" strike="noStrike">
                          <a:solidFill>
                            <a:srgbClr val="00B050"/>
                          </a:solidFill>
                          <a:effectLst/>
                          <a:latin typeface="Open Sans" panose="020B0606030504020204" pitchFamily="34" charset="0"/>
                        </a:rPr>
                        <a:t>7)   Fikri Mülkiyet Hukuku (Slovenya, 17.06.2008)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2F2F2"/>
                    </a:solidFill>
                  </a:tcPr>
                </a:tc>
              </a:tr>
              <a:tr h="282575">
                <a:tc>
                  <a:txBody>
                    <a:bodyPr/>
                    <a:lstStyle/>
                    <a:p>
                      <a:pPr algn="l" rtl="0" fontAlgn="ctr"/>
                      <a:r>
                        <a:rPr lang="tr-TR" sz="1200" b="0" i="0" u="none" strike="noStrike">
                          <a:solidFill>
                            <a:srgbClr val="0070C0"/>
                          </a:solidFill>
                          <a:effectLst/>
                          <a:latin typeface="Open Sans" panose="020B0606030504020204" pitchFamily="34" charset="0"/>
                        </a:rPr>
                        <a:t>8)Rekabet Politikası (SİYASİ BLOKAJA TABİ DEĞİL)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2F2F2"/>
                    </a:solidFill>
                  </a:tcPr>
                </a:tc>
              </a:tr>
              <a:tr h="282575">
                <a:tc>
                  <a:txBody>
                    <a:bodyPr/>
                    <a:lstStyle/>
                    <a:p>
                      <a:pPr algn="l" rtl="0" fontAlgn="ctr"/>
                      <a:r>
                        <a:rPr lang="tr-TR" sz="1200" b="0" i="0" u="none" strike="noStrike">
                          <a:solidFill>
                            <a:srgbClr val="0070C0"/>
                          </a:solidFill>
                          <a:effectLst/>
                          <a:latin typeface="Open Sans" panose="020B0606030504020204" pitchFamily="34" charset="0"/>
                        </a:rPr>
                        <a:t>10)  Bilgi Toplumu ve Medya (Fransa, 19.12.2008)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2F2F2"/>
                    </a:solidFill>
                  </a:tcPr>
                </a:tc>
              </a:tr>
              <a:tr h="282575">
                <a:tc>
                  <a:txBody>
                    <a:bodyPr/>
                    <a:lstStyle/>
                    <a:p>
                      <a:pPr algn="l" rtl="0" fontAlgn="ctr"/>
                      <a:r>
                        <a:rPr lang="tr-TR" sz="1200" b="0" i="0" u="none" strike="noStrike">
                          <a:solidFill>
                            <a:srgbClr val="0070C0"/>
                          </a:solidFill>
                          <a:effectLst/>
                          <a:latin typeface="Open Sans" panose="020B0606030504020204" pitchFamily="34" charset="0"/>
                        </a:rPr>
                        <a:t>14) Taşımacılık Politikası (EK PROTOKOL)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2F2F2"/>
                    </a:solidFill>
                  </a:tcPr>
                </a:tc>
              </a:tr>
              <a:tr h="282575">
                <a:tc>
                  <a:txBody>
                    <a:bodyPr/>
                    <a:lstStyle/>
                    <a:p>
                      <a:pPr algn="l" rtl="0" fontAlgn="ctr"/>
                      <a:r>
                        <a:rPr lang="tr-TR" sz="1200" b="0" i="0" u="none" strike="noStrike">
                          <a:solidFill>
                            <a:srgbClr val="0070C0"/>
                          </a:solidFill>
                          <a:effectLst/>
                          <a:latin typeface="Open Sans" panose="020B0606030504020204" pitchFamily="34" charset="0"/>
                        </a:rPr>
                        <a:t>15) Enerji (GKRY’NİN TEK TARAFLI OLARAK BLOKAJI)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2F2F2"/>
                    </a:solidFill>
                  </a:tcPr>
                </a:tc>
              </a:tr>
              <a:tr h="282575">
                <a:tc>
                  <a:txBody>
                    <a:bodyPr/>
                    <a:lstStyle/>
                    <a:p>
                      <a:pPr algn="l" rtl="0" fontAlgn="ctr"/>
                      <a:r>
                        <a:rPr lang="tr-TR" sz="1200" b="0" i="0" u="none" strike="noStrike">
                          <a:solidFill>
                            <a:srgbClr val="0070C0"/>
                          </a:solidFill>
                          <a:effectLst/>
                          <a:latin typeface="Open Sans" panose="020B0606030504020204" pitchFamily="34" charset="0"/>
                        </a:rPr>
                        <a:t>18) İstatistik (Almanya, 26.06.2007)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2F2F2"/>
                    </a:solidFill>
                  </a:tcPr>
                </a:tc>
              </a:tr>
              <a:tr h="282575">
                <a:tc>
                  <a:txBody>
                    <a:bodyPr/>
                    <a:lstStyle/>
                    <a:p>
                      <a:pPr algn="l" rtl="0" fontAlgn="ctr"/>
                      <a:r>
                        <a:rPr lang="sv-SE" sz="1200" b="0" i="0" u="none" strike="noStrike">
                          <a:solidFill>
                            <a:srgbClr val="0070C0"/>
                          </a:solidFill>
                          <a:effectLst/>
                          <a:latin typeface="Open Sans" panose="020B0606030504020204" pitchFamily="34" charset="0"/>
                        </a:rPr>
                        <a:t>21) Trans-Avrupa Ağları (Portekiz, 19.12.2007)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2F2F2"/>
                    </a:solidFill>
                  </a:tcPr>
                </a:tc>
              </a:tr>
              <a:tr h="282575">
                <a:tc>
                  <a:txBody>
                    <a:bodyPr/>
                    <a:lstStyle/>
                    <a:p>
                      <a:pPr algn="l" rtl="0" fontAlgn="ctr"/>
                      <a:r>
                        <a:rPr lang="tr-TR" sz="1200" b="0" i="0" u="none" strike="noStrike" dirty="0">
                          <a:solidFill>
                            <a:srgbClr val="0070C0"/>
                          </a:solidFill>
                          <a:effectLst/>
                          <a:latin typeface="Open Sans" panose="020B0606030504020204" pitchFamily="34" charset="0"/>
                        </a:rPr>
                        <a:t>27)  Çevre (İsveç, 21.12.2009)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2F2F2"/>
                    </a:solidFill>
                  </a:tcPr>
                </a:tc>
              </a:tr>
            </a:tbl>
          </a:graphicData>
        </a:graphic>
      </p:graphicFrame>
      <p:pic>
        <p:nvPicPr>
          <p:cNvPr id="5" name="Resim 5"/>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9744" y="5160068"/>
            <a:ext cx="2160587"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441652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9744" y="5160068"/>
            <a:ext cx="2160587"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ikdörtgen 2"/>
          <p:cNvSpPr/>
          <p:nvPr/>
        </p:nvSpPr>
        <p:spPr>
          <a:xfrm>
            <a:off x="1470036" y="2041562"/>
            <a:ext cx="10721963" cy="1883593"/>
          </a:xfrm>
          <a:prstGeom prst="rect">
            <a:avLst/>
          </a:prstGeom>
        </p:spPr>
        <p:txBody>
          <a:bodyPr wrap="square">
            <a:spAutoFit/>
          </a:bodyPr>
          <a:lstStyle/>
          <a:p>
            <a:pPr marL="285750" indent="-285750">
              <a:lnSpc>
                <a:spcPct val="120000"/>
              </a:lnSpc>
              <a:spcBef>
                <a:spcPts val="600"/>
              </a:spcBef>
              <a:spcAft>
                <a:spcPts val="600"/>
              </a:spcAft>
              <a:buClr>
                <a:srgbClr val="000000"/>
              </a:buClr>
              <a:buSzPct val="100000"/>
              <a:buFont typeface="Wingdings" panose="05000000000000000000" pitchFamily="2" charset="2"/>
              <a:buChar char="§"/>
              <a:defRPr/>
            </a:pPr>
            <a:r>
              <a:rPr lang="tr-TR" altLang="tr-TR" b="1" dirty="0" smtClean="0">
                <a:latin typeface="Open Sans" pitchFamily="34" charset="0"/>
                <a:cs typeface="Open Sans" pitchFamily="34" charset="0"/>
              </a:rPr>
              <a:t>Türk Patent ve Marka Kurumu</a:t>
            </a:r>
          </a:p>
          <a:p>
            <a:pPr marL="285750" indent="-285750">
              <a:lnSpc>
                <a:spcPct val="120000"/>
              </a:lnSpc>
              <a:spcBef>
                <a:spcPts val="600"/>
              </a:spcBef>
              <a:spcAft>
                <a:spcPts val="600"/>
              </a:spcAft>
              <a:buClr>
                <a:srgbClr val="000000"/>
              </a:buClr>
              <a:buSzPct val="100000"/>
              <a:buFont typeface="Wingdings" panose="05000000000000000000" pitchFamily="2" charset="2"/>
              <a:buChar char="§"/>
              <a:defRPr/>
            </a:pPr>
            <a:r>
              <a:rPr lang="tr-TR" altLang="tr-TR" b="1" dirty="0" smtClean="0">
                <a:latin typeface="Open Sans" pitchFamily="34" charset="0"/>
                <a:cs typeface="Open Sans" pitchFamily="34" charset="0"/>
              </a:rPr>
              <a:t>Bilim ve Teknoloji Genel Müdürlüğü</a:t>
            </a:r>
          </a:p>
          <a:p>
            <a:pPr marL="285750" indent="-285750">
              <a:lnSpc>
                <a:spcPct val="120000"/>
              </a:lnSpc>
              <a:spcBef>
                <a:spcPts val="600"/>
              </a:spcBef>
              <a:spcAft>
                <a:spcPts val="600"/>
              </a:spcAft>
              <a:buClr>
                <a:srgbClr val="000000"/>
              </a:buClr>
              <a:buSzPct val="100000"/>
              <a:buFont typeface="Wingdings" panose="05000000000000000000" pitchFamily="2" charset="2"/>
              <a:buChar char="§"/>
              <a:defRPr/>
            </a:pPr>
            <a:r>
              <a:rPr lang="tr-TR" altLang="tr-TR" b="1" dirty="0" smtClean="0">
                <a:solidFill>
                  <a:srgbClr val="00B050"/>
                </a:solidFill>
                <a:latin typeface="Open Sans" pitchFamily="34" charset="0"/>
                <a:cs typeface="Open Sans" pitchFamily="34" charset="0"/>
              </a:rPr>
              <a:t>Küçük </a:t>
            </a:r>
            <a:r>
              <a:rPr lang="tr-TR" altLang="tr-TR" b="1" dirty="0">
                <a:solidFill>
                  <a:srgbClr val="00B050"/>
                </a:solidFill>
                <a:latin typeface="Open Sans" pitchFamily="34" charset="0"/>
                <a:cs typeface="Open Sans" pitchFamily="34" charset="0"/>
              </a:rPr>
              <a:t>ve Orta Ölçekli İşletmeleri Geliştirme ve Destekleme İdaresi Başkanlığı (KOSGEB)</a:t>
            </a:r>
          </a:p>
          <a:p>
            <a:pPr marL="285750" indent="-285750">
              <a:lnSpc>
                <a:spcPct val="120000"/>
              </a:lnSpc>
              <a:spcBef>
                <a:spcPts val="600"/>
              </a:spcBef>
              <a:spcAft>
                <a:spcPts val="600"/>
              </a:spcAft>
              <a:buClr>
                <a:srgbClr val="000000"/>
              </a:buClr>
              <a:buSzPct val="100000"/>
              <a:buFont typeface="Wingdings" panose="05000000000000000000" pitchFamily="2" charset="2"/>
              <a:buChar char="§"/>
              <a:defRPr/>
            </a:pPr>
            <a:r>
              <a:rPr lang="tr-TR" altLang="tr-TR" b="1" dirty="0">
                <a:solidFill>
                  <a:srgbClr val="00B050"/>
                </a:solidFill>
                <a:latin typeface="Open Sans" pitchFamily="34" charset="0"/>
                <a:cs typeface="Open Sans" pitchFamily="34" charset="0"/>
              </a:rPr>
              <a:t>Türkiye Bilimsel ve Teknolojik Araştırma Kurumu (TÜBİTAK)</a:t>
            </a:r>
          </a:p>
        </p:txBody>
      </p:sp>
      <p:sp>
        <p:nvSpPr>
          <p:cNvPr id="7" name="Dikdörtgen 6"/>
          <p:cNvSpPr/>
          <p:nvPr/>
        </p:nvSpPr>
        <p:spPr>
          <a:xfrm>
            <a:off x="308620" y="633091"/>
            <a:ext cx="6610015" cy="401264"/>
          </a:xfrm>
          <a:prstGeom prst="rect">
            <a:avLst/>
          </a:prstGeom>
        </p:spPr>
        <p:txBody>
          <a:bodyPr wrap="none">
            <a:spAutoFit/>
          </a:bodyPr>
          <a:lstStyle/>
          <a:p>
            <a:pPr marL="285750" lvl="1" indent="-285750">
              <a:lnSpc>
                <a:spcPct val="120000"/>
              </a:lnSpc>
              <a:spcBef>
                <a:spcPts val="600"/>
              </a:spcBef>
              <a:spcAft>
                <a:spcPts val="600"/>
              </a:spcAft>
              <a:buClr>
                <a:srgbClr val="000000"/>
              </a:buClr>
              <a:buSzPct val="100000"/>
              <a:buFont typeface="Wingdings" panose="05000000000000000000" pitchFamily="2" charset="2"/>
              <a:buChar char="§"/>
              <a:defRPr/>
            </a:pPr>
            <a:r>
              <a:rPr lang="tr-TR" altLang="tr-TR" b="1" dirty="0">
                <a:solidFill>
                  <a:schemeClr val="bg1">
                    <a:lumMod val="65000"/>
                  </a:schemeClr>
                </a:solidFill>
                <a:latin typeface="Open Sans" pitchFamily="34" charset="0"/>
                <a:cs typeface="Open Sans" pitchFamily="34" charset="0"/>
              </a:rPr>
              <a:t>BAKANLIĞIMIZ TARAFINDAN SAĞLANAN DESTEKLER</a:t>
            </a:r>
          </a:p>
        </p:txBody>
      </p:sp>
    </p:spTree>
    <p:extLst>
      <p:ext uri="{BB962C8B-B14F-4D97-AF65-F5344CB8AC3E}">
        <p14:creationId xmlns:p14="http://schemas.microsoft.com/office/powerpoint/2010/main" val="34880455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9744" y="5160068"/>
            <a:ext cx="2160587"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ikdörtgen 6"/>
          <p:cNvSpPr/>
          <p:nvPr/>
        </p:nvSpPr>
        <p:spPr>
          <a:xfrm>
            <a:off x="308620" y="633091"/>
            <a:ext cx="3957878" cy="401264"/>
          </a:xfrm>
          <a:prstGeom prst="rect">
            <a:avLst/>
          </a:prstGeom>
        </p:spPr>
        <p:txBody>
          <a:bodyPr wrap="none">
            <a:spAutoFit/>
          </a:bodyPr>
          <a:lstStyle/>
          <a:p>
            <a:pPr marL="285750" lvl="1" indent="-285750">
              <a:lnSpc>
                <a:spcPct val="120000"/>
              </a:lnSpc>
              <a:spcBef>
                <a:spcPts val="600"/>
              </a:spcBef>
              <a:spcAft>
                <a:spcPts val="600"/>
              </a:spcAft>
              <a:buClr>
                <a:srgbClr val="000000"/>
              </a:buClr>
              <a:buSzPct val="100000"/>
              <a:buFont typeface="Wingdings" panose="05000000000000000000" pitchFamily="2" charset="2"/>
              <a:buChar char="§"/>
              <a:defRPr/>
            </a:pPr>
            <a:r>
              <a:rPr lang="nn-NO" altLang="tr-TR" b="1" dirty="0">
                <a:latin typeface="Open Sans" pitchFamily="34" charset="0"/>
                <a:cs typeface="Open Sans" pitchFamily="34" charset="0"/>
              </a:rPr>
              <a:t>Türk Patent ve Marka Kurumu</a:t>
            </a:r>
          </a:p>
        </p:txBody>
      </p:sp>
      <p:sp>
        <p:nvSpPr>
          <p:cNvPr id="2" name="Dikdörtgen 1"/>
          <p:cNvSpPr/>
          <p:nvPr/>
        </p:nvSpPr>
        <p:spPr>
          <a:xfrm>
            <a:off x="2048933" y="1446368"/>
            <a:ext cx="7840133" cy="2862322"/>
          </a:xfrm>
          <a:prstGeom prst="rect">
            <a:avLst/>
          </a:prstGeom>
        </p:spPr>
        <p:txBody>
          <a:bodyPr wrap="square">
            <a:spAutoFit/>
          </a:bodyPr>
          <a:lstStyle/>
          <a:p>
            <a:r>
              <a:rPr lang="tr-TR" b="1" dirty="0" smtClean="0">
                <a:solidFill>
                  <a:srgbClr val="000000"/>
                </a:solidFill>
                <a:latin typeface="Open Sans" pitchFamily="34" charset="0"/>
                <a:cs typeface="Open Sans" pitchFamily="34" charset="0"/>
              </a:rPr>
              <a:t>Amaç: </a:t>
            </a:r>
            <a:r>
              <a:rPr lang="tr-TR" dirty="0" smtClean="0">
                <a:solidFill>
                  <a:srgbClr val="000000"/>
                </a:solidFill>
                <a:latin typeface="Open Sans" pitchFamily="34" charset="0"/>
                <a:cs typeface="Open Sans" pitchFamily="34" charset="0"/>
              </a:rPr>
              <a:t>Sınai </a:t>
            </a:r>
            <a:r>
              <a:rPr lang="tr-TR" dirty="0">
                <a:solidFill>
                  <a:srgbClr val="000000"/>
                </a:solidFill>
                <a:latin typeface="Open Sans" pitchFamily="34" charset="0"/>
                <a:cs typeface="Open Sans" pitchFamily="34" charset="0"/>
              </a:rPr>
              <a:t>mülkiyet sisteminin yaygınlaştırılması ve </a:t>
            </a:r>
            <a:r>
              <a:rPr lang="tr-TR" dirty="0" smtClean="0">
                <a:solidFill>
                  <a:srgbClr val="000000"/>
                </a:solidFill>
                <a:latin typeface="Open Sans" pitchFamily="34" charset="0"/>
                <a:cs typeface="Open Sans" pitchFamily="34" charset="0"/>
              </a:rPr>
              <a:t>güçlendirilmesi</a:t>
            </a:r>
          </a:p>
          <a:p>
            <a:endParaRPr lang="tr-TR" dirty="0">
              <a:solidFill>
                <a:srgbClr val="000000"/>
              </a:solidFill>
              <a:latin typeface="Open Sans" pitchFamily="34" charset="0"/>
              <a:cs typeface="Open Sans" pitchFamily="34" charset="0"/>
            </a:endParaRPr>
          </a:p>
          <a:p>
            <a:pPr marL="742950" lvl="1" indent="-285750">
              <a:buFont typeface="Wingdings" panose="05000000000000000000" pitchFamily="2" charset="2"/>
              <a:buChar char="§"/>
            </a:pPr>
            <a:r>
              <a:rPr lang="tr-TR" dirty="0" smtClean="0">
                <a:solidFill>
                  <a:srgbClr val="000000"/>
                </a:solidFill>
                <a:latin typeface="Open Sans" pitchFamily="34" charset="0"/>
                <a:cs typeface="Open Sans" pitchFamily="34" charset="0"/>
              </a:rPr>
              <a:t>Eğitimler</a:t>
            </a:r>
            <a:r>
              <a:rPr lang="tr-TR" dirty="0">
                <a:solidFill>
                  <a:srgbClr val="000000"/>
                </a:solidFill>
                <a:latin typeface="Open Sans" pitchFamily="34" charset="0"/>
                <a:cs typeface="Open Sans" pitchFamily="34" charset="0"/>
              </a:rPr>
              <a:t>, toplantılar, çalıştaylar ve işbirlikleri</a:t>
            </a:r>
            <a:r>
              <a:rPr lang="tr-TR" dirty="0" smtClean="0">
                <a:solidFill>
                  <a:srgbClr val="000000"/>
                </a:solidFill>
                <a:latin typeface="Open Sans" pitchFamily="34" charset="0"/>
                <a:cs typeface="Open Sans" pitchFamily="34" charset="0"/>
              </a:rPr>
              <a:t> </a:t>
            </a:r>
          </a:p>
          <a:p>
            <a:pPr marL="742950" lvl="1" indent="-285750">
              <a:buFont typeface="Wingdings" panose="05000000000000000000" pitchFamily="2" charset="2"/>
              <a:buChar char="§"/>
            </a:pPr>
            <a:endParaRPr lang="tr-TR" dirty="0" smtClean="0">
              <a:solidFill>
                <a:srgbClr val="000000"/>
              </a:solidFill>
              <a:latin typeface="Open Sans" pitchFamily="34" charset="0"/>
              <a:cs typeface="Open Sans" pitchFamily="34" charset="0"/>
            </a:endParaRPr>
          </a:p>
          <a:p>
            <a:pPr marL="742950" lvl="1" indent="-285750">
              <a:buFont typeface="Wingdings" panose="05000000000000000000" pitchFamily="2" charset="2"/>
              <a:buChar char="§"/>
            </a:pPr>
            <a:r>
              <a:rPr lang="tr-TR" dirty="0">
                <a:solidFill>
                  <a:srgbClr val="000000"/>
                </a:solidFill>
                <a:latin typeface="Open Sans" pitchFamily="34" charset="0"/>
                <a:cs typeface="Open Sans" pitchFamily="34" charset="0"/>
              </a:rPr>
              <a:t>Türkiye’de ve dünyada sınai mülkiyet alanında yaşanan gelişmelerin yakından </a:t>
            </a:r>
            <a:r>
              <a:rPr lang="tr-TR" dirty="0" smtClean="0">
                <a:solidFill>
                  <a:srgbClr val="000000"/>
                </a:solidFill>
                <a:latin typeface="Open Sans" pitchFamily="34" charset="0"/>
                <a:cs typeface="Open Sans" pitchFamily="34" charset="0"/>
              </a:rPr>
              <a:t>takibi</a:t>
            </a:r>
          </a:p>
          <a:p>
            <a:pPr marL="742950" lvl="1" indent="-285750">
              <a:buFont typeface="Wingdings" panose="05000000000000000000" pitchFamily="2" charset="2"/>
              <a:buChar char="§"/>
            </a:pPr>
            <a:endParaRPr lang="tr-TR" dirty="0" smtClean="0">
              <a:solidFill>
                <a:srgbClr val="000000"/>
              </a:solidFill>
              <a:latin typeface="Open Sans" pitchFamily="34" charset="0"/>
              <a:cs typeface="Open Sans" pitchFamily="34" charset="0"/>
            </a:endParaRPr>
          </a:p>
          <a:p>
            <a:pPr marL="742950" lvl="1" indent="-285750">
              <a:buFont typeface="Wingdings" panose="05000000000000000000" pitchFamily="2" charset="2"/>
              <a:buChar char="§"/>
            </a:pPr>
            <a:r>
              <a:rPr lang="tr-TR" dirty="0">
                <a:solidFill>
                  <a:srgbClr val="000000"/>
                </a:solidFill>
                <a:latin typeface="Open Sans" pitchFamily="34" charset="0"/>
                <a:cs typeface="Open Sans" pitchFamily="34" charset="0"/>
              </a:rPr>
              <a:t>U</a:t>
            </a:r>
            <a:r>
              <a:rPr lang="tr-TR" dirty="0" smtClean="0">
                <a:solidFill>
                  <a:srgbClr val="000000"/>
                </a:solidFill>
                <a:latin typeface="Open Sans" pitchFamily="34" charset="0"/>
                <a:cs typeface="Open Sans" pitchFamily="34" charset="0"/>
              </a:rPr>
              <a:t>luslararası </a:t>
            </a:r>
            <a:r>
              <a:rPr lang="tr-TR" dirty="0">
                <a:solidFill>
                  <a:srgbClr val="000000"/>
                </a:solidFill>
                <a:latin typeface="Open Sans" pitchFamily="34" charset="0"/>
                <a:cs typeface="Open Sans" pitchFamily="34" charset="0"/>
              </a:rPr>
              <a:t>kurum ve kuruluşlarla işbirliği içerisinde sınai mülkiyet sisteminin geliştirilmesi </a:t>
            </a:r>
            <a:r>
              <a:rPr lang="tr-TR" dirty="0" smtClean="0">
                <a:solidFill>
                  <a:srgbClr val="000000"/>
                </a:solidFill>
                <a:latin typeface="Open Sans" pitchFamily="34" charset="0"/>
                <a:cs typeface="Open Sans" pitchFamily="34" charset="0"/>
              </a:rPr>
              <a:t>çalışmalarına paydaşlarla katılım </a:t>
            </a:r>
            <a:endParaRPr lang="tr-TR" dirty="0"/>
          </a:p>
        </p:txBody>
      </p:sp>
    </p:spTree>
    <p:extLst>
      <p:ext uri="{BB962C8B-B14F-4D97-AF65-F5344CB8AC3E}">
        <p14:creationId xmlns:p14="http://schemas.microsoft.com/office/powerpoint/2010/main" val="3362126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9744" y="5160068"/>
            <a:ext cx="2160587"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ikdörtgen 6"/>
          <p:cNvSpPr/>
          <p:nvPr/>
        </p:nvSpPr>
        <p:spPr>
          <a:xfrm>
            <a:off x="308620" y="633091"/>
            <a:ext cx="4555991" cy="401264"/>
          </a:xfrm>
          <a:prstGeom prst="rect">
            <a:avLst/>
          </a:prstGeom>
        </p:spPr>
        <p:txBody>
          <a:bodyPr wrap="none">
            <a:spAutoFit/>
          </a:bodyPr>
          <a:lstStyle/>
          <a:p>
            <a:pPr marL="285750" indent="-285750">
              <a:lnSpc>
                <a:spcPct val="120000"/>
              </a:lnSpc>
              <a:spcBef>
                <a:spcPts val="600"/>
              </a:spcBef>
              <a:spcAft>
                <a:spcPts val="600"/>
              </a:spcAft>
              <a:buClr>
                <a:srgbClr val="000000"/>
              </a:buClr>
              <a:buSzPct val="100000"/>
              <a:buFont typeface="Wingdings" panose="05000000000000000000" pitchFamily="2" charset="2"/>
              <a:buChar char="§"/>
              <a:defRPr/>
            </a:pPr>
            <a:r>
              <a:rPr lang="tr-TR" altLang="tr-TR" b="1" dirty="0">
                <a:latin typeface="Open Sans" pitchFamily="34" charset="0"/>
                <a:cs typeface="Open Sans" pitchFamily="34" charset="0"/>
              </a:rPr>
              <a:t>Bilim ve Teknoloji Genel Müdürlüğü</a:t>
            </a:r>
          </a:p>
        </p:txBody>
      </p:sp>
      <p:sp>
        <p:nvSpPr>
          <p:cNvPr id="2" name="Dikdörtgen 1"/>
          <p:cNvSpPr/>
          <p:nvPr/>
        </p:nvSpPr>
        <p:spPr>
          <a:xfrm>
            <a:off x="1037214" y="1804550"/>
            <a:ext cx="3098801" cy="2585323"/>
          </a:xfrm>
          <a:prstGeom prst="rect">
            <a:avLst/>
          </a:prstGeom>
        </p:spPr>
        <p:txBody>
          <a:bodyPr wrap="square">
            <a:spAutoFit/>
          </a:bodyPr>
          <a:lstStyle/>
          <a:p>
            <a:pPr marL="285750" indent="-285750">
              <a:buFont typeface="Wingdings" panose="05000000000000000000" pitchFamily="2" charset="2"/>
              <a:buChar char="§"/>
            </a:pPr>
            <a:r>
              <a:rPr lang="tr-TR" b="1" dirty="0">
                <a:solidFill>
                  <a:srgbClr val="00B050"/>
                </a:solidFill>
                <a:latin typeface="Open Sans" panose="020B0606030504020204" pitchFamily="34" charset="0"/>
                <a:ea typeface="Open Sans" panose="020B0606030504020204" pitchFamily="34" charset="0"/>
                <a:cs typeface="Open Sans" panose="020B0606030504020204" pitchFamily="34" charset="0"/>
              </a:rPr>
              <a:t>Ar-Ge ve Tasarım Merkezi ile Teknoloji Geliştirme Bölgesi Firmalarının Sınai Mülkiyet Hakları Kapasitesinin Geliştirilmesi ve Etkinliğinin Artırılması Projesi</a:t>
            </a:r>
          </a:p>
        </p:txBody>
      </p:sp>
      <p:sp>
        <p:nvSpPr>
          <p:cNvPr id="6" name="Dikdörtgen 5"/>
          <p:cNvSpPr/>
          <p:nvPr/>
        </p:nvSpPr>
        <p:spPr>
          <a:xfrm>
            <a:off x="4864611" y="1525421"/>
            <a:ext cx="6175922" cy="3970318"/>
          </a:xfrm>
          <a:prstGeom prst="rect">
            <a:avLst/>
          </a:prstGeom>
          <a:solidFill>
            <a:schemeClr val="bg1">
              <a:lumMod val="95000"/>
            </a:schemeClr>
          </a:solidFill>
        </p:spPr>
        <p:txBody>
          <a:bodyPr wrap="square">
            <a:spAutoFit/>
          </a:bodyPr>
          <a:lstStyle/>
          <a:p>
            <a:r>
              <a:rPr lang="tr-TR" b="1" dirty="0" smtClean="0">
                <a:latin typeface="Open Sans" panose="020B0606030504020204" pitchFamily="34" charset="0"/>
                <a:ea typeface="Open Sans" panose="020B0606030504020204" pitchFamily="34" charset="0"/>
                <a:cs typeface="Open Sans" panose="020B0606030504020204" pitchFamily="34" charset="0"/>
              </a:rPr>
              <a:t>Amaçları:</a:t>
            </a:r>
          </a:p>
          <a:p>
            <a:pPr marL="285750" indent="-285750">
              <a:buFont typeface="Wingdings" panose="05000000000000000000" pitchFamily="2" charset="2"/>
              <a:buChar char="§"/>
            </a:pPr>
            <a:r>
              <a:rPr lang="tr-TR" dirty="0" smtClean="0">
                <a:latin typeface="Open Sans" panose="020B0606030504020204" pitchFamily="34" charset="0"/>
                <a:ea typeface="Open Sans" panose="020B0606030504020204" pitchFamily="34" charset="0"/>
                <a:cs typeface="Open Sans" panose="020B0606030504020204" pitchFamily="34" charset="0"/>
              </a:rPr>
              <a:t>Ar-Ge </a:t>
            </a:r>
            <a:r>
              <a:rPr lang="tr-TR" dirty="0">
                <a:latin typeface="Open Sans" panose="020B0606030504020204" pitchFamily="34" charset="0"/>
                <a:ea typeface="Open Sans" panose="020B0606030504020204" pitchFamily="34" charset="0"/>
                <a:cs typeface="Open Sans" panose="020B0606030504020204" pitchFamily="34" charset="0"/>
              </a:rPr>
              <a:t>Merkezleri, Tasarım Merkezleri ve TGB firmalarında Sınai Mülkiyet farkındalığını </a:t>
            </a:r>
            <a:r>
              <a:rPr lang="tr-TR" dirty="0" smtClean="0">
                <a:latin typeface="Open Sans" panose="020B0606030504020204" pitchFamily="34" charset="0"/>
                <a:ea typeface="Open Sans" panose="020B0606030504020204" pitchFamily="34" charset="0"/>
                <a:cs typeface="Open Sans" panose="020B0606030504020204" pitchFamily="34" charset="0"/>
              </a:rPr>
              <a:t>artırmak</a:t>
            </a:r>
            <a:r>
              <a:rPr lang="tr-TR" dirty="0">
                <a:latin typeface="Open Sans" panose="020B0606030504020204" pitchFamily="34" charset="0"/>
                <a:ea typeface="Open Sans" panose="020B0606030504020204" pitchFamily="34" charset="0"/>
                <a:cs typeface="Open Sans" panose="020B0606030504020204" pitchFamily="34" charset="0"/>
              </a:rPr>
              <a:t>,</a:t>
            </a:r>
            <a:endParaRPr lang="tr-TR" dirty="0" smtClean="0">
              <a:latin typeface="Open Sans" panose="020B0606030504020204" pitchFamily="34" charset="0"/>
              <a:ea typeface="Open Sans" panose="020B0606030504020204" pitchFamily="34" charset="0"/>
              <a:cs typeface="Open Sans" panose="020B0606030504020204" pitchFamily="34" charset="0"/>
            </a:endParaRPr>
          </a:p>
          <a:p>
            <a:r>
              <a:rPr lang="tr-TR" dirty="0" smtClean="0">
                <a:latin typeface="Open Sans" panose="020B0606030504020204" pitchFamily="34" charset="0"/>
                <a:ea typeface="Open Sans" panose="020B0606030504020204" pitchFamily="34" charset="0"/>
                <a:cs typeface="Open Sans" panose="020B0606030504020204" pitchFamily="34" charset="0"/>
              </a:rPr>
              <a:t> </a:t>
            </a:r>
          </a:p>
          <a:p>
            <a:pPr marL="285750" indent="-285750">
              <a:buFont typeface="Wingdings" panose="05000000000000000000" pitchFamily="2" charset="2"/>
              <a:buChar char="§"/>
            </a:pPr>
            <a:r>
              <a:rPr lang="tr-TR" dirty="0" smtClean="0">
                <a:latin typeface="Open Sans" panose="020B0606030504020204" pitchFamily="34" charset="0"/>
                <a:ea typeface="Open Sans" panose="020B0606030504020204" pitchFamily="34" charset="0"/>
                <a:cs typeface="Open Sans" panose="020B0606030504020204" pitchFamily="34" charset="0"/>
              </a:rPr>
              <a:t>Ar-Ge </a:t>
            </a:r>
            <a:r>
              <a:rPr lang="tr-TR" dirty="0">
                <a:latin typeface="Open Sans" panose="020B0606030504020204" pitchFamily="34" charset="0"/>
                <a:ea typeface="Open Sans" panose="020B0606030504020204" pitchFamily="34" charset="0"/>
                <a:cs typeface="Open Sans" panose="020B0606030504020204" pitchFamily="34" charset="0"/>
              </a:rPr>
              <a:t>Merkezleri, Tasarım Merkezleri ve TGB firmalarının Kurumsal Ar-Ge Yönetimi ve Kurumsal Fikri ve Sınai Haklar Yönetimi kapasitesini </a:t>
            </a:r>
            <a:r>
              <a:rPr lang="tr-TR" dirty="0" smtClean="0">
                <a:latin typeface="Open Sans" panose="020B0606030504020204" pitchFamily="34" charset="0"/>
                <a:ea typeface="Open Sans" panose="020B0606030504020204" pitchFamily="34" charset="0"/>
                <a:cs typeface="Open Sans" panose="020B0606030504020204" pitchFamily="34" charset="0"/>
              </a:rPr>
              <a:t>artırmak,</a:t>
            </a:r>
          </a:p>
          <a:p>
            <a:pPr marL="285750" indent="-285750">
              <a:buFont typeface="Wingdings" panose="05000000000000000000" pitchFamily="2" charset="2"/>
              <a:buChar char="§"/>
            </a:pPr>
            <a:endParaRPr lang="tr-TR" dirty="0" smtClean="0">
              <a:latin typeface="Open Sans" panose="020B0606030504020204" pitchFamily="34" charset="0"/>
              <a:ea typeface="Open Sans" panose="020B0606030504020204" pitchFamily="34" charset="0"/>
              <a:cs typeface="Open Sans" panose="020B0606030504020204" pitchFamily="34" charset="0"/>
            </a:endParaRPr>
          </a:p>
          <a:p>
            <a:pPr marL="285750" indent="-285750">
              <a:buFont typeface="Wingdings" panose="05000000000000000000" pitchFamily="2" charset="2"/>
              <a:buChar char="§"/>
            </a:pPr>
            <a:r>
              <a:rPr lang="tr-TR" dirty="0" smtClean="0">
                <a:latin typeface="Open Sans" panose="020B0606030504020204" pitchFamily="34" charset="0"/>
                <a:ea typeface="Open Sans" panose="020B0606030504020204" pitchFamily="34" charset="0"/>
                <a:cs typeface="Open Sans" panose="020B0606030504020204" pitchFamily="34" charset="0"/>
              </a:rPr>
              <a:t>Ar-Ge </a:t>
            </a:r>
            <a:r>
              <a:rPr lang="tr-TR" dirty="0">
                <a:latin typeface="Open Sans" panose="020B0606030504020204" pitchFamily="34" charset="0"/>
                <a:ea typeface="Open Sans" panose="020B0606030504020204" pitchFamily="34" charset="0"/>
                <a:cs typeface="Open Sans" panose="020B0606030504020204" pitchFamily="34" charset="0"/>
              </a:rPr>
              <a:t>Merkezlerinde, Tasarım Merkezleri ve TGB firmalarında gerçekleştirilen Ar-Ge faaliyetlerinin Sınai Mülkiyete dönüşüm süresini </a:t>
            </a:r>
            <a:r>
              <a:rPr lang="tr-TR" dirty="0" smtClean="0">
                <a:latin typeface="Open Sans" panose="020B0606030504020204" pitchFamily="34" charset="0"/>
                <a:ea typeface="Open Sans" panose="020B0606030504020204" pitchFamily="34" charset="0"/>
                <a:cs typeface="Open Sans" panose="020B0606030504020204" pitchFamily="34" charset="0"/>
              </a:rPr>
              <a:t>hızlandırmak,</a:t>
            </a:r>
          </a:p>
          <a:p>
            <a:pPr marL="285750" indent="-285750">
              <a:buFont typeface="Wingdings" panose="05000000000000000000" pitchFamily="2" charset="2"/>
              <a:buChar char="§"/>
            </a:pPr>
            <a:endParaRPr lang="tr-TR" dirty="0" smtClean="0">
              <a:latin typeface="Open Sans" panose="020B0606030504020204" pitchFamily="34" charset="0"/>
              <a:ea typeface="Open Sans" panose="020B0606030504020204" pitchFamily="34" charset="0"/>
              <a:cs typeface="Open Sans" panose="020B0606030504020204" pitchFamily="34" charset="0"/>
            </a:endParaRPr>
          </a:p>
          <a:p>
            <a:pPr marL="285750" indent="-285750">
              <a:buFont typeface="Wingdings" panose="05000000000000000000" pitchFamily="2" charset="2"/>
              <a:buChar char="§"/>
            </a:pPr>
            <a:r>
              <a:rPr lang="tr-TR" dirty="0" smtClean="0">
                <a:latin typeface="Open Sans" panose="020B0606030504020204" pitchFamily="34" charset="0"/>
                <a:ea typeface="Open Sans" panose="020B0606030504020204" pitchFamily="34" charset="0"/>
                <a:cs typeface="Open Sans" panose="020B0606030504020204" pitchFamily="34" charset="0"/>
              </a:rPr>
              <a:t>Türk Patent </a:t>
            </a:r>
            <a:r>
              <a:rPr lang="tr-TR" dirty="0">
                <a:latin typeface="Open Sans" panose="020B0606030504020204" pitchFamily="34" charset="0"/>
                <a:ea typeface="Open Sans" panose="020B0606030504020204" pitchFamily="34" charset="0"/>
                <a:cs typeface="Open Sans" panose="020B0606030504020204" pitchFamily="34" charset="0"/>
              </a:rPr>
              <a:t>Uzmanlarının sanayi (uygulama) tecrübesini artırmak.</a:t>
            </a:r>
          </a:p>
        </p:txBody>
      </p:sp>
    </p:spTree>
    <p:extLst>
      <p:ext uri="{BB962C8B-B14F-4D97-AF65-F5344CB8AC3E}">
        <p14:creationId xmlns:p14="http://schemas.microsoft.com/office/powerpoint/2010/main" val="8954523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9744" y="5160068"/>
            <a:ext cx="2160587"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ikdörtgen 6"/>
          <p:cNvSpPr/>
          <p:nvPr/>
        </p:nvSpPr>
        <p:spPr>
          <a:xfrm>
            <a:off x="308620" y="633091"/>
            <a:ext cx="10497169" cy="401264"/>
          </a:xfrm>
          <a:prstGeom prst="rect">
            <a:avLst/>
          </a:prstGeom>
        </p:spPr>
        <p:txBody>
          <a:bodyPr wrap="none">
            <a:spAutoFit/>
          </a:bodyPr>
          <a:lstStyle/>
          <a:p>
            <a:pPr marL="285750" indent="-285750">
              <a:lnSpc>
                <a:spcPct val="120000"/>
              </a:lnSpc>
              <a:spcBef>
                <a:spcPts val="600"/>
              </a:spcBef>
              <a:spcAft>
                <a:spcPts val="600"/>
              </a:spcAft>
              <a:buClr>
                <a:srgbClr val="000000"/>
              </a:buClr>
              <a:buSzPct val="100000"/>
              <a:buFont typeface="Wingdings" panose="05000000000000000000" pitchFamily="2" charset="2"/>
              <a:buChar char="§"/>
              <a:defRPr/>
            </a:pPr>
            <a:r>
              <a:rPr lang="tr-TR" altLang="tr-TR" b="1" dirty="0">
                <a:solidFill>
                  <a:srgbClr val="00B050"/>
                </a:solidFill>
                <a:latin typeface="Open Sans" pitchFamily="34" charset="0"/>
                <a:cs typeface="Open Sans" pitchFamily="34" charset="0"/>
              </a:rPr>
              <a:t>Küçük ve Orta Ölçekli İşletmeleri Geliştirme ve Destekleme İdaresi Başkanlığı (KOSGEB)</a:t>
            </a:r>
          </a:p>
        </p:txBody>
      </p:sp>
      <p:sp>
        <p:nvSpPr>
          <p:cNvPr id="2" name="Dikdörtgen 1"/>
          <p:cNvSpPr/>
          <p:nvPr/>
        </p:nvSpPr>
        <p:spPr>
          <a:xfrm>
            <a:off x="2285999" y="1688158"/>
            <a:ext cx="9279468" cy="5004447"/>
          </a:xfrm>
          <a:prstGeom prst="rect">
            <a:avLst/>
          </a:prstGeom>
        </p:spPr>
        <p:txBody>
          <a:bodyPr wrap="square">
            <a:spAutoFit/>
          </a:bodyPr>
          <a:lstStyle/>
          <a:p>
            <a:pPr lvl="1" indent="-285750">
              <a:lnSpc>
                <a:spcPct val="120000"/>
              </a:lnSpc>
              <a:spcBef>
                <a:spcPts val="600"/>
              </a:spcBef>
              <a:spcAft>
                <a:spcPts val="600"/>
              </a:spcAft>
              <a:buClr>
                <a:srgbClr val="000000"/>
              </a:buClr>
              <a:buSzPct val="100000"/>
              <a:buFont typeface="Arial" panose="020B0604020202020204" pitchFamily="34" charset="0"/>
              <a:buChar char="•"/>
              <a:defRPr/>
            </a:pPr>
            <a:r>
              <a:rPr lang="tr-TR" b="1" dirty="0">
                <a:latin typeface="Open Sans" pitchFamily="34" charset="0"/>
                <a:cs typeface="Open Sans" pitchFamily="34" charset="0"/>
              </a:rPr>
              <a:t>Genel Destek Programı Destekleri-Sınai Mülkiyet Hakları Desteği    </a:t>
            </a:r>
          </a:p>
          <a:p>
            <a:pPr marL="171450" lvl="1">
              <a:lnSpc>
                <a:spcPct val="120000"/>
              </a:lnSpc>
              <a:spcBef>
                <a:spcPts val="600"/>
              </a:spcBef>
              <a:spcAft>
                <a:spcPts val="600"/>
              </a:spcAft>
              <a:buClr>
                <a:srgbClr val="000000"/>
              </a:buClr>
              <a:buSzPct val="100000"/>
              <a:defRPr/>
            </a:pPr>
            <a:r>
              <a:rPr lang="tr-TR" b="1" dirty="0" smtClean="0">
                <a:latin typeface="Open Sans" pitchFamily="34" charset="0"/>
                <a:cs typeface="Open Sans" pitchFamily="34" charset="0"/>
              </a:rPr>
              <a:t>    ( </a:t>
            </a:r>
            <a:r>
              <a:rPr lang="tr-TR" b="1" dirty="0">
                <a:solidFill>
                  <a:srgbClr val="C00000"/>
                </a:solidFill>
                <a:latin typeface="Open Sans" pitchFamily="34" charset="0"/>
                <a:cs typeface="Open Sans" pitchFamily="34" charset="0"/>
              </a:rPr>
              <a:t>30.000TL</a:t>
            </a:r>
            <a:r>
              <a:rPr lang="tr-TR" b="1" dirty="0">
                <a:latin typeface="Open Sans" pitchFamily="34" charset="0"/>
                <a:cs typeface="Open Sans" pitchFamily="34" charset="0"/>
              </a:rPr>
              <a:t>)</a:t>
            </a:r>
          </a:p>
          <a:p>
            <a:pPr lvl="2" indent="-285750">
              <a:lnSpc>
                <a:spcPct val="120000"/>
              </a:lnSpc>
              <a:spcBef>
                <a:spcPts val="600"/>
              </a:spcBef>
              <a:spcAft>
                <a:spcPts val="600"/>
              </a:spcAft>
              <a:buClr>
                <a:srgbClr val="000000"/>
              </a:buClr>
              <a:buSzPct val="100000"/>
              <a:buFont typeface="Arial" panose="020B0604020202020204" pitchFamily="34" charset="0"/>
              <a:buChar char="•"/>
              <a:defRPr/>
            </a:pPr>
            <a:r>
              <a:rPr lang="tr-TR" dirty="0">
                <a:solidFill>
                  <a:srgbClr val="000000"/>
                </a:solidFill>
                <a:latin typeface="Open Sans" pitchFamily="34" charset="0"/>
                <a:cs typeface="Open Sans" pitchFamily="34" charset="0"/>
              </a:rPr>
              <a:t>TSE ve TPE’den alınacak belgeler, bölge farkı aranmaksızın % 100 (yüz) oranında desteklenir</a:t>
            </a:r>
            <a:r>
              <a:rPr lang="tr-TR" dirty="0" smtClean="0">
                <a:solidFill>
                  <a:srgbClr val="000000"/>
                </a:solidFill>
                <a:latin typeface="Open Sans" pitchFamily="34" charset="0"/>
                <a:cs typeface="Open Sans" pitchFamily="34" charset="0"/>
              </a:rPr>
              <a:t>.</a:t>
            </a:r>
          </a:p>
          <a:p>
            <a:pPr lvl="1" indent="-285750">
              <a:lnSpc>
                <a:spcPct val="120000"/>
              </a:lnSpc>
              <a:spcBef>
                <a:spcPts val="600"/>
              </a:spcBef>
              <a:spcAft>
                <a:spcPts val="600"/>
              </a:spcAft>
              <a:buClr>
                <a:srgbClr val="000000"/>
              </a:buClr>
              <a:buSzPct val="100000"/>
              <a:buFont typeface="Arial" panose="020B0604020202020204" pitchFamily="34" charset="0"/>
              <a:buChar char="•"/>
              <a:defRPr/>
            </a:pPr>
            <a:r>
              <a:rPr lang="tr-TR" b="1" dirty="0" smtClean="0">
                <a:latin typeface="Open Sans" pitchFamily="34" charset="0"/>
                <a:cs typeface="Open Sans" pitchFamily="34" charset="0"/>
              </a:rPr>
              <a:t>Fikri </a:t>
            </a:r>
            <a:r>
              <a:rPr lang="tr-TR" b="1" dirty="0">
                <a:latin typeface="Open Sans" pitchFamily="34" charset="0"/>
                <a:cs typeface="Open Sans" pitchFamily="34" charset="0"/>
              </a:rPr>
              <a:t>Mülkiyet Hakları Kobi Yardım Masaları (IPR Helpdesk</a:t>
            </a:r>
            <a:r>
              <a:rPr lang="tr-TR" b="1" dirty="0" smtClean="0">
                <a:latin typeface="Open Sans" pitchFamily="34" charset="0"/>
                <a:cs typeface="Open Sans" pitchFamily="34" charset="0"/>
              </a:rPr>
              <a:t>)</a:t>
            </a:r>
          </a:p>
          <a:p>
            <a:pPr lvl="2" indent="-285750">
              <a:lnSpc>
                <a:spcPct val="120000"/>
              </a:lnSpc>
              <a:spcBef>
                <a:spcPts val="600"/>
              </a:spcBef>
              <a:spcAft>
                <a:spcPts val="600"/>
              </a:spcAft>
              <a:buClr>
                <a:srgbClr val="000000"/>
              </a:buClr>
              <a:buSzPct val="100000"/>
              <a:buFont typeface="Arial" panose="020B0604020202020204" pitchFamily="34" charset="0"/>
              <a:buChar char="•"/>
              <a:defRPr/>
            </a:pPr>
            <a:r>
              <a:rPr lang="tr-TR" dirty="0" smtClean="0">
                <a:solidFill>
                  <a:srgbClr val="000000"/>
                </a:solidFill>
                <a:latin typeface="Open Sans" pitchFamily="34" charset="0"/>
                <a:cs typeface="Open Sans" pitchFamily="34" charset="0"/>
              </a:rPr>
              <a:t>Fikri </a:t>
            </a:r>
            <a:r>
              <a:rPr lang="tr-TR" dirty="0">
                <a:solidFill>
                  <a:srgbClr val="000000"/>
                </a:solidFill>
                <a:latin typeface="Open Sans" pitchFamily="34" charset="0"/>
                <a:cs typeface="Open Sans" pitchFamily="34" charset="0"/>
              </a:rPr>
              <a:t>mülkiyet haklarının kayıt işlemlerini yapan, hak ihlalleri ile mücadele etme ve fikri mülkiyetleri yönetme konularında birinci basamak danışmanlık hizmeti sunan </a:t>
            </a:r>
            <a:r>
              <a:rPr lang="tr-TR" dirty="0" smtClean="0">
                <a:solidFill>
                  <a:srgbClr val="000000"/>
                </a:solidFill>
                <a:latin typeface="Open Sans" pitchFamily="34" charset="0"/>
                <a:cs typeface="Open Sans" pitchFamily="34" charset="0"/>
              </a:rPr>
              <a:t>portallar,</a:t>
            </a:r>
          </a:p>
          <a:p>
            <a:pPr lvl="2" indent="-285750">
              <a:lnSpc>
                <a:spcPct val="120000"/>
              </a:lnSpc>
              <a:spcBef>
                <a:spcPts val="600"/>
              </a:spcBef>
              <a:spcAft>
                <a:spcPts val="600"/>
              </a:spcAft>
              <a:buClr>
                <a:srgbClr val="000000"/>
              </a:buClr>
              <a:buSzPct val="100000"/>
              <a:buFont typeface="Arial" panose="020B0604020202020204" pitchFamily="34" charset="0"/>
              <a:buChar char="•"/>
              <a:defRPr/>
            </a:pPr>
            <a:r>
              <a:rPr lang="tr-TR" dirty="0" smtClean="0">
                <a:solidFill>
                  <a:srgbClr val="000000"/>
                </a:solidFill>
                <a:latin typeface="Open Sans" pitchFamily="34" charset="0"/>
                <a:cs typeface="Open Sans" pitchFamily="34" charset="0"/>
              </a:rPr>
              <a:t>Ücretsiz </a:t>
            </a:r>
            <a:r>
              <a:rPr lang="tr-TR" dirty="0">
                <a:solidFill>
                  <a:srgbClr val="000000"/>
                </a:solidFill>
                <a:latin typeface="Open Sans" pitchFamily="34" charset="0"/>
                <a:cs typeface="Open Sans" pitchFamily="34" charset="0"/>
              </a:rPr>
              <a:t>olarak kayıt olunarak, fikri mülkiyet konusunda uzmanlara </a:t>
            </a:r>
            <a:r>
              <a:rPr lang="tr-TR" dirty="0" smtClean="0">
                <a:solidFill>
                  <a:srgbClr val="000000"/>
                </a:solidFill>
                <a:latin typeface="Open Sans" pitchFamily="34" charset="0"/>
                <a:cs typeface="Open Sans" pitchFamily="34" charset="0"/>
              </a:rPr>
              <a:t>danışılabilmekte, web </a:t>
            </a:r>
            <a:r>
              <a:rPr lang="tr-TR" dirty="0">
                <a:solidFill>
                  <a:srgbClr val="000000"/>
                </a:solidFill>
                <a:latin typeface="Open Sans" pitchFamily="34" charset="0"/>
                <a:cs typeface="Open Sans" pitchFamily="34" charset="0"/>
              </a:rPr>
              <a:t>sayfaları aracılığıyla sorulan sorulara uzmanlar tarafından üç işgünü içinde geri dönüş </a:t>
            </a:r>
            <a:r>
              <a:rPr lang="tr-TR" dirty="0" smtClean="0">
                <a:solidFill>
                  <a:srgbClr val="000000"/>
                </a:solidFill>
                <a:latin typeface="Open Sans" pitchFamily="34" charset="0"/>
                <a:cs typeface="Open Sans" pitchFamily="34" charset="0"/>
              </a:rPr>
              <a:t>yapılmakta</a:t>
            </a:r>
            <a:endParaRPr lang="tr-TR" b="1" dirty="0">
              <a:latin typeface="Open Sans" pitchFamily="34" charset="0"/>
              <a:cs typeface="Open Sans" pitchFamily="34" charset="0"/>
            </a:endParaRPr>
          </a:p>
          <a:p>
            <a:pPr lvl="2" indent="-285750">
              <a:lnSpc>
                <a:spcPct val="120000"/>
              </a:lnSpc>
              <a:spcBef>
                <a:spcPts val="600"/>
              </a:spcBef>
              <a:spcAft>
                <a:spcPts val="600"/>
              </a:spcAft>
              <a:buClr>
                <a:srgbClr val="000000"/>
              </a:buClr>
              <a:buSzPct val="100000"/>
              <a:buFont typeface="Arial" panose="020B0604020202020204" pitchFamily="34" charset="0"/>
              <a:buChar char="•"/>
              <a:defRPr/>
            </a:pPr>
            <a:endParaRPr lang="tr-TR" dirty="0">
              <a:solidFill>
                <a:srgbClr val="000000"/>
              </a:solidFill>
              <a:latin typeface="Open Sans" pitchFamily="34" charset="0"/>
              <a:cs typeface="Open Sans" pitchFamily="34" charset="0"/>
            </a:endParaRPr>
          </a:p>
        </p:txBody>
      </p:sp>
    </p:spTree>
    <p:extLst>
      <p:ext uri="{BB962C8B-B14F-4D97-AF65-F5344CB8AC3E}">
        <p14:creationId xmlns:p14="http://schemas.microsoft.com/office/powerpoint/2010/main" val="13228714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9744" y="5160068"/>
            <a:ext cx="2160587"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ikdörtgen 6"/>
          <p:cNvSpPr/>
          <p:nvPr/>
        </p:nvSpPr>
        <p:spPr>
          <a:xfrm>
            <a:off x="308620" y="633091"/>
            <a:ext cx="7280968" cy="401264"/>
          </a:xfrm>
          <a:prstGeom prst="rect">
            <a:avLst/>
          </a:prstGeom>
        </p:spPr>
        <p:txBody>
          <a:bodyPr wrap="none">
            <a:spAutoFit/>
          </a:bodyPr>
          <a:lstStyle/>
          <a:p>
            <a:pPr marL="285750" indent="-285750">
              <a:lnSpc>
                <a:spcPct val="120000"/>
              </a:lnSpc>
              <a:spcBef>
                <a:spcPts val="600"/>
              </a:spcBef>
              <a:spcAft>
                <a:spcPts val="600"/>
              </a:spcAft>
              <a:buClr>
                <a:srgbClr val="000000"/>
              </a:buClr>
              <a:buSzPct val="100000"/>
              <a:buFont typeface="Wingdings" panose="05000000000000000000" pitchFamily="2" charset="2"/>
              <a:buChar char="§"/>
              <a:defRPr/>
            </a:pPr>
            <a:r>
              <a:rPr lang="tr-TR" altLang="tr-TR" b="1" dirty="0">
                <a:solidFill>
                  <a:srgbClr val="00B050"/>
                </a:solidFill>
                <a:latin typeface="Open Sans" pitchFamily="34" charset="0"/>
                <a:cs typeface="Open Sans" pitchFamily="34" charset="0"/>
              </a:rPr>
              <a:t>Türkiye Bilimsel ve Teknolojik Araştırma Kurumu (TÜBİTAK)</a:t>
            </a:r>
          </a:p>
        </p:txBody>
      </p:sp>
      <p:sp>
        <p:nvSpPr>
          <p:cNvPr id="10" name="Dikdörtgen 9"/>
          <p:cNvSpPr/>
          <p:nvPr/>
        </p:nvSpPr>
        <p:spPr>
          <a:xfrm>
            <a:off x="1456267" y="1197820"/>
            <a:ext cx="8432800" cy="3847207"/>
          </a:xfrm>
          <a:prstGeom prst="rect">
            <a:avLst/>
          </a:prstGeom>
        </p:spPr>
        <p:txBody>
          <a:bodyPr wrap="square">
            <a:spAutoFit/>
          </a:bodyPr>
          <a:lstStyle/>
          <a:p>
            <a:r>
              <a:rPr lang="tr-TR" b="1" dirty="0" smtClean="0">
                <a:latin typeface="Open Sans" panose="020B0606030504020204" pitchFamily="34" charset="0"/>
                <a:ea typeface="Open Sans" panose="020B0606030504020204" pitchFamily="34" charset="0"/>
                <a:cs typeface="Open Sans" panose="020B0606030504020204" pitchFamily="34" charset="0"/>
              </a:rPr>
              <a:t>1602 - TÜBİTAK Patent Destek Programı</a:t>
            </a:r>
          </a:p>
          <a:p>
            <a:endParaRPr lang="tr-TR" sz="1600" b="1" dirty="0">
              <a:latin typeface="Open Sans" panose="020B0606030504020204" pitchFamily="34" charset="0"/>
              <a:ea typeface="Open Sans" panose="020B0606030504020204" pitchFamily="34" charset="0"/>
              <a:cs typeface="Open Sans" panose="020B0606030504020204" pitchFamily="34" charset="0"/>
            </a:endParaRPr>
          </a:p>
          <a:p>
            <a:pPr marL="285750" indent="-285750" algn="just">
              <a:buFont typeface="Wingdings" panose="05000000000000000000" pitchFamily="2" charset="2"/>
              <a:buChar char="§"/>
            </a:pPr>
            <a:r>
              <a:rPr lang="tr-TR" dirty="0" smtClean="0">
                <a:latin typeface="Open Sans" panose="020B0606030504020204" pitchFamily="34" charset="0"/>
                <a:ea typeface="Open Sans" panose="020B0606030504020204" pitchFamily="34" charset="0"/>
                <a:cs typeface="Open Sans" panose="020B0606030504020204" pitchFamily="34" charset="0"/>
              </a:rPr>
              <a:t>Türk Patent ve Marka Kurumuna, Dünya Fikri Haklar Örgütü nezdinde yapılan PCT başvurularına, Avrupa Patent Ofisine (EPO), Japonya Patent Ofisine (JPO) ve Amerika Birleşik Devletleri Patent ve Marka Ofisine (USPTO) yapılacak olan patent başvuruları desteklenmektedir.</a:t>
            </a:r>
          </a:p>
          <a:p>
            <a:pPr marL="285750" indent="-285750" algn="just">
              <a:buFont typeface="Wingdings" panose="05000000000000000000" pitchFamily="2" charset="2"/>
              <a:buChar char="§"/>
            </a:pPr>
            <a:endParaRPr lang="tr-TR" dirty="0">
              <a:latin typeface="Open Sans" panose="020B0606030504020204" pitchFamily="34" charset="0"/>
              <a:ea typeface="Open Sans" panose="020B0606030504020204" pitchFamily="34" charset="0"/>
              <a:cs typeface="Open Sans" panose="020B0606030504020204" pitchFamily="34" charset="0"/>
            </a:endParaRPr>
          </a:p>
          <a:p>
            <a:pPr marL="285750" indent="-285750" algn="just">
              <a:buFont typeface="Wingdings" panose="05000000000000000000" pitchFamily="2" charset="2"/>
              <a:buChar char="§"/>
            </a:pPr>
            <a:r>
              <a:rPr lang="tr-TR" dirty="0" smtClean="0">
                <a:latin typeface="Open Sans" panose="020B0606030504020204" pitchFamily="34" charset="0"/>
                <a:ea typeface="Open Sans" panose="020B0606030504020204" pitchFamily="34" charset="0"/>
                <a:cs typeface="Open Sans" panose="020B0606030504020204" pitchFamily="34" charset="0"/>
              </a:rPr>
              <a:t>Bu programdan kişiler yılda 5 patent, şirketler ise 20 patent için destek alabilmektedirler. </a:t>
            </a:r>
          </a:p>
          <a:p>
            <a:pPr marL="285750" indent="-285750" algn="just">
              <a:buFont typeface="Wingdings" panose="05000000000000000000" pitchFamily="2" charset="2"/>
              <a:buChar char="§"/>
            </a:pPr>
            <a:endParaRPr lang="tr-TR" dirty="0">
              <a:latin typeface="Open Sans" panose="020B0606030504020204" pitchFamily="34" charset="0"/>
              <a:ea typeface="Open Sans" panose="020B0606030504020204" pitchFamily="34" charset="0"/>
              <a:cs typeface="Open Sans" panose="020B0606030504020204" pitchFamily="34" charset="0"/>
            </a:endParaRPr>
          </a:p>
          <a:p>
            <a:pPr marL="285750" indent="-285750" algn="just">
              <a:buFont typeface="Wingdings" panose="05000000000000000000" pitchFamily="2" charset="2"/>
              <a:buChar char="§"/>
            </a:pPr>
            <a:r>
              <a:rPr lang="tr-TR" dirty="0" smtClean="0">
                <a:latin typeface="Open Sans" panose="020B0606030504020204" pitchFamily="34" charset="0"/>
                <a:ea typeface="Open Sans" panose="020B0606030504020204" pitchFamily="34" charset="0"/>
                <a:cs typeface="Open Sans" panose="020B0606030504020204" pitchFamily="34" charset="0"/>
              </a:rPr>
              <a:t>Faydalı Model, Endüstriyel Tasarım ve Marka başvuruları desteklenmemektedir.</a:t>
            </a:r>
          </a:p>
          <a:p>
            <a:pPr algn="just"/>
            <a:endParaRPr lang="tr-TR" sz="1600" dirty="0">
              <a:latin typeface="Open Sans" panose="020B0606030504020204" pitchFamily="34" charset="0"/>
              <a:ea typeface="Open Sans" panose="020B0606030504020204" pitchFamily="34" charset="0"/>
              <a:cs typeface="Open Sans" panose="020B0606030504020204" pitchFamily="34" charset="0"/>
            </a:endParaRPr>
          </a:p>
          <a:p>
            <a:pPr algn="just"/>
            <a:endParaRPr lang="tr-TR" sz="16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009036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8_Office Teması">
  <a:themeElements>
    <a:clrScheme name="Office Teması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eması">
      <a:majorFont>
        <a:latin typeface="Arial Black"/>
        <a:ea typeface=""/>
        <a:cs typeface="Droid Sans Fallback"/>
      </a:majorFont>
      <a:minorFont>
        <a:latin typeface="Arial"/>
        <a:ea typeface=""/>
        <a:cs typeface="Droid Sans Fallback"/>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kumimoji="0" lang="en-GB" altLang="tr-TR" sz="1800" b="0" i="0" u="none" strike="noStrike" cap="none" normalizeH="0" baseline="0" smtClean="0">
            <a:ln>
              <a:noFill/>
            </a:ln>
            <a:solidFill>
              <a:schemeClr val="bg1"/>
            </a:solidFill>
            <a:effectLst/>
            <a:latin typeface="Arial" panose="020B0604020202020204" pitchFamily="34" charset="0"/>
            <a:cs typeface="Droid Sans Fallback"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kumimoji="0" lang="en-GB" altLang="tr-TR" sz="1800" b="0" i="0" u="none" strike="noStrike" cap="none" normalizeH="0" baseline="0" smtClean="0">
            <a:ln>
              <a:noFill/>
            </a:ln>
            <a:solidFill>
              <a:schemeClr val="bg1"/>
            </a:solidFill>
            <a:effectLst/>
            <a:latin typeface="Arial" panose="020B0604020202020204" pitchFamily="34" charset="0"/>
            <a:cs typeface="Droid Sans Fallback" charset="0"/>
          </a:defRPr>
        </a:defPPr>
      </a:lstStyle>
    </a:lnDef>
  </a:objectDefaults>
  <a:extraClrSchemeLst>
    <a:extraClrScheme>
      <a:clrScheme name="Office Teması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eması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eması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eması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eması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eması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eması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5286</TotalTime>
  <Words>846</Words>
  <Application>Microsoft Office PowerPoint</Application>
  <PresentationFormat>Geniş ekran</PresentationFormat>
  <Paragraphs>142</Paragraphs>
  <Slides>12</Slides>
  <Notes>12</Notes>
  <HiddenSlides>0</HiddenSlides>
  <MMClips>0</MMClips>
  <ScaleCrop>false</ScaleCrop>
  <HeadingPairs>
    <vt:vector size="6" baseType="variant">
      <vt:variant>
        <vt:lpstr>Kullanılan Yazı Tipleri</vt:lpstr>
      </vt:variant>
      <vt:variant>
        <vt:i4>9</vt:i4>
      </vt:variant>
      <vt:variant>
        <vt:lpstr>Tema</vt:lpstr>
      </vt:variant>
      <vt:variant>
        <vt:i4>2</vt:i4>
      </vt:variant>
      <vt:variant>
        <vt:lpstr>Slayt Başlıkları</vt:lpstr>
      </vt:variant>
      <vt:variant>
        <vt:i4>12</vt:i4>
      </vt:variant>
    </vt:vector>
  </HeadingPairs>
  <TitlesOfParts>
    <vt:vector size="23" baseType="lpstr">
      <vt:lpstr>Arial</vt:lpstr>
      <vt:lpstr>Arial Black</vt:lpstr>
      <vt:lpstr>Calibri</vt:lpstr>
      <vt:lpstr>Calibri Light</vt:lpstr>
      <vt:lpstr>DejaVu Sans</vt:lpstr>
      <vt:lpstr>Droid Sans Fallback</vt:lpstr>
      <vt:lpstr>Open Sans</vt:lpstr>
      <vt:lpstr>Times New Roman</vt:lpstr>
      <vt:lpstr>Wingdings</vt:lpstr>
      <vt:lpstr>Office Teması</vt:lpstr>
      <vt:lpstr>8_Office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dd</dc:title>
  <dc:creator>Zafer Uygun</dc:creator>
  <cp:lastModifiedBy>Yakup AYKUT</cp:lastModifiedBy>
  <cp:revision>55</cp:revision>
  <cp:lastPrinted>2017-04-04T12:38:06Z</cp:lastPrinted>
  <dcterms:created xsi:type="dcterms:W3CDTF">2017-04-01T05:05:32Z</dcterms:created>
  <dcterms:modified xsi:type="dcterms:W3CDTF">2017-04-11T13:58:03Z</dcterms:modified>
</cp:coreProperties>
</file>