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796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0585BD69-FCB4-197A-813E-697DCBB42B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8145082"/>
            <a:ext cx="1638145" cy="93011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A22AF8E0-A5EF-CA3D-2C41-41B4CB1461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8145082"/>
            <a:ext cx="1638145" cy="93011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03ADC4C9-BCEC-93EF-7E5B-98A77A7F1B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8145082"/>
            <a:ext cx="1638145" cy="93011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94011FC6-548F-B530-3F63-43B350C15E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8145082"/>
            <a:ext cx="1638145" cy="93011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46F204F5-245F-7D50-4F28-573ECA65B7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8145082"/>
            <a:ext cx="1638145" cy="93011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B2C0EE69-AD36-4989-5D63-49CAA27071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8145082"/>
            <a:ext cx="1638145" cy="93011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277F62C5-F774-11EC-0AC0-BCEDA267F6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8145082"/>
            <a:ext cx="1638145" cy="93011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0ADF1D2C-73F2-CFA6-B5A3-8105F5F9C5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8145082"/>
            <a:ext cx="1638145" cy="930111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EBE552E7-5777-7570-CABA-79FFD5F421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600" y="5029200"/>
            <a:ext cx="2133600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Özel</PresentationFormat>
  <Paragraphs>0</Paragraphs>
  <Slides>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Mehmet Altay Güler</cp:lastModifiedBy>
  <cp:revision>2</cp:revision>
  <dcterms:created xsi:type="dcterms:W3CDTF">2006-08-16T00:00:00Z</dcterms:created>
  <dcterms:modified xsi:type="dcterms:W3CDTF">2026-04-28T15:12:43Z</dcterms:modified>
</cp:coreProperties>
</file>